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7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05E5-0DB4-487C-897B-194EE04DE831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13267" y="440266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75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21733" y="609599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89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54000" y="567266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7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7" y="2070100"/>
            <a:ext cx="6667500" cy="1143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6273" y="2840566"/>
            <a:ext cx="915324" cy="3725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194733" y="406399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4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7067" y="448731"/>
            <a:ext cx="11489267" cy="560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3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28600" y="524934"/>
            <a:ext cx="11777133" cy="5741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9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04800" y="491065"/>
            <a:ext cx="11700933" cy="57123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84500" y="773640"/>
            <a:ext cx="4522260" cy="756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월별이라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2"/>
                </a:solidFill>
              </a:rPr>
              <a:t>연월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까지만 보존되고</a:t>
            </a:r>
            <a:r>
              <a:rPr lang="en-US" altLang="ko-KR" sz="1400" dirty="0">
                <a:solidFill>
                  <a:schemeClr val="accent2"/>
                </a:solidFill>
              </a:rPr>
              <a:t/>
            </a:r>
            <a:br>
              <a:rPr lang="en-US" altLang="ko-KR" sz="1400" dirty="0">
                <a:solidFill>
                  <a:schemeClr val="accent2"/>
                </a:solidFill>
              </a:rPr>
            </a:br>
            <a:r>
              <a:rPr lang="ko-KR" altLang="en-US" sz="1400" dirty="0" smtClean="0">
                <a:solidFill>
                  <a:schemeClr val="accent2"/>
                </a:solidFill>
              </a:rPr>
              <a:t>나머지는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accent2"/>
                </a:solidFill>
              </a:rPr>
              <a:t>일시분초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는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“1</a:t>
            </a:r>
            <a:r>
              <a:rPr lang="ko-KR" altLang="en-US" sz="1400" dirty="0" smtClean="0">
                <a:solidFill>
                  <a:schemeClr val="accent2"/>
                </a:solidFill>
              </a:rPr>
              <a:t>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시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분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초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로 표시됨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28333" y="1625600"/>
            <a:ext cx="1312334" cy="38438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3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54000" y="592667"/>
            <a:ext cx="11650133" cy="5679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78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0" y="2103967"/>
            <a:ext cx="6677025" cy="1143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6273" y="2840566"/>
            <a:ext cx="915324" cy="3725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5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3199" y="516467"/>
            <a:ext cx="11616267" cy="5662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49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9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13267" y="6096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906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</Words>
  <Application>Microsoft Office PowerPoint</Application>
  <PresentationFormat>와이드스크린</PresentationFormat>
  <Paragraphs>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8</cp:revision>
  <dcterms:created xsi:type="dcterms:W3CDTF">2020-01-22T07:11:16Z</dcterms:created>
  <dcterms:modified xsi:type="dcterms:W3CDTF">2020-01-31T05:21:17Z</dcterms:modified>
</cp:coreProperties>
</file>