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72" r:id="rId5"/>
    <p:sldId id="273" r:id="rId6"/>
    <p:sldId id="274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search_closeup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r="20583" b="19838"/>
          <a:stretch/>
        </p:blipFill>
        <p:spPr>
          <a:xfrm>
            <a:off x="1078301" y="947978"/>
            <a:ext cx="7927675" cy="3787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13467" y="2366098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closeup_00.png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7" y="1146294"/>
            <a:ext cx="10058400" cy="4720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closeup_01.png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" y="1155820"/>
            <a:ext cx="10058400" cy="4704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19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" y="1256161"/>
            <a:ext cx="10058400" cy="4709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closeup_02.png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closeup_st_02.png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1020" y="3174520"/>
            <a:ext cx="923026" cy="1984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8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" y="1066380"/>
            <a:ext cx="10058400" cy="4709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closeup_03.png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closeup_st_03.png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3839" y="1328466"/>
            <a:ext cx="1858991" cy="2070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81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search_closeup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37</cp:revision>
  <dcterms:created xsi:type="dcterms:W3CDTF">2020-01-21T01:46:31Z</dcterms:created>
  <dcterms:modified xsi:type="dcterms:W3CDTF">2020-01-23T01:11:07Z</dcterms:modified>
</cp:coreProperties>
</file>