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72" r:id="rId5"/>
    <p:sldId id="273" r:id="rId6"/>
    <p:sldId id="274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search_closeup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closeup_00.png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7" y="1395083"/>
            <a:ext cx="10058400" cy="4693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7" y="1111310"/>
            <a:ext cx="10058400" cy="46782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closeup_01.png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19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4" y="1293842"/>
            <a:ext cx="10058400" cy="47043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closeup_02.png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ym typeface="Wingdings" panose="05000000000000000000" pitchFamily="2" charset="2"/>
              </a:rPr>
              <a:t>closeup_st_02.png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96488" y="3157266"/>
            <a:ext cx="685799" cy="25016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8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closeup_03.png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closeup_st_03.png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2" y="1068178"/>
            <a:ext cx="10058400" cy="46782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955213" y="1319841"/>
            <a:ext cx="1815859" cy="2415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81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search_closeup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35</cp:revision>
  <dcterms:created xsi:type="dcterms:W3CDTF">2020-01-21T01:46:31Z</dcterms:created>
  <dcterms:modified xsi:type="dcterms:W3CDTF">2020-01-22T07:55:25Z</dcterms:modified>
</cp:coreProperties>
</file>