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6" r:id="rId4"/>
    <p:sldId id="278" r:id="rId5"/>
    <p:sldId id="277" r:id="rId6"/>
    <p:sldId id="279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20412" b="19645"/>
          <a:stretch/>
        </p:blipFill>
        <p:spPr>
          <a:xfrm>
            <a:off x="715993" y="885647"/>
            <a:ext cx="7927675" cy="3738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e</a:t>
            </a:r>
            <a:r>
              <a:rPr lang="en-US" altLang="ko-KR" dirty="0" smtClean="0"/>
              <a:t>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329795" y="1521800"/>
            <a:ext cx="664235" cy="1862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63969" y="2048010"/>
            <a:ext cx="733245" cy="2379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sampling_st_00_1.png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531852" y="2591473"/>
            <a:ext cx="271733" cy="2207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Sampling_01.png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sampling_st_01.png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581688"/>
            <a:ext cx="10058400" cy="46991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23623" y="3065925"/>
            <a:ext cx="366626" cy="2293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2490" y="3304593"/>
            <a:ext cx="992045" cy="2149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749790" y="2855370"/>
            <a:ext cx="271447" cy="201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87706" y="3318330"/>
            <a:ext cx="289139" cy="201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2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87" y="639157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Sampling_02.png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sampling_st_02.png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360099"/>
            <a:ext cx="10058400" cy="465201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69079" y="2151527"/>
            <a:ext cx="638356" cy="2293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85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Search_sampling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42</cp:revision>
  <dcterms:created xsi:type="dcterms:W3CDTF">2020-01-21T01:46:31Z</dcterms:created>
  <dcterms:modified xsi:type="dcterms:W3CDTF">2020-01-28T01:00:20Z</dcterms:modified>
</cp:coreProperties>
</file>