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6" r:id="rId4"/>
    <p:sldId id="278" r:id="rId5"/>
    <p:sldId id="277" r:id="rId6"/>
    <p:sldId id="279" r:id="rId7"/>
    <p:sldId id="256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6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2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5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9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0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1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C8B1-AF6F-43FB-8ED7-D8AC773D6026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529E-635C-4A5F-A951-68B69E2E63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Search_sampling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플랫폼연구팀</a:t>
            </a:r>
            <a:endParaRPr lang="en-US" altLang="ko-KR" dirty="0" smtClean="0"/>
          </a:p>
          <a:p>
            <a:r>
              <a:rPr lang="en-US" altLang="ko-KR" dirty="0" smtClean="0"/>
              <a:t>2020.1.21(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30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화면캡쳐</a:t>
            </a:r>
            <a:r>
              <a:rPr lang="ko-KR" altLang="en-US" dirty="0" smtClean="0"/>
              <a:t>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1920x1080 </a:t>
            </a:r>
            <a:r>
              <a:rPr lang="ko-KR" altLang="en-US" dirty="0" smtClean="0"/>
              <a:t>크기 </a:t>
            </a:r>
            <a:r>
              <a:rPr lang="ko-KR" altLang="en-US" dirty="0" err="1" smtClean="0"/>
              <a:t>캡쳐</a:t>
            </a:r>
            <a:endParaRPr lang="en-US" altLang="ko-KR" dirty="0" smtClean="0"/>
          </a:p>
          <a:p>
            <a:r>
              <a:rPr lang="ko-KR" altLang="en-US" dirty="0" smtClean="0"/>
              <a:t>웹 브라우저의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부분을 제외</a:t>
            </a:r>
            <a:endParaRPr lang="en-US" altLang="ko-KR" dirty="0" smtClean="0"/>
          </a:p>
          <a:p>
            <a:r>
              <a:rPr lang="ko-KR" altLang="en-US" dirty="0" err="1" smtClean="0"/>
              <a:t>부분캡쳐의</a:t>
            </a:r>
            <a:r>
              <a:rPr lang="ko-KR" altLang="en-US" dirty="0" smtClean="0"/>
              <a:t> 경우 확대</a:t>
            </a:r>
            <a:r>
              <a:rPr lang="en-US" altLang="ko-KR" dirty="0" smtClean="0"/>
              <a:t>/</a:t>
            </a:r>
            <a:r>
              <a:rPr lang="ko-KR" altLang="en-US" dirty="0" smtClean="0"/>
              <a:t>축소 없이 화면크기 그대로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45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 r="28645" b="19339"/>
          <a:stretch/>
        </p:blipFill>
        <p:spPr>
          <a:xfrm>
            <a:off x="940279" y="821032"/>
            <a:ext cx="7108166" cy="381997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2867" y="2255045"/>
            <a:ext cx="379563" cy="22936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17917" y="181155"/>
            <a:ext cx="895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Enter.png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ym typeface="Wingdings" panose="05000000000000000000" pitchFamily="2" charset="2"/>
              </a:rPr>
              <a:t>e</a:t>
            </a:r>
            <a:r>
              <a:rPr lang="en-US" altLang="ko-KR" smtClean="0"/>
              <a:t>nter_00.png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63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3329795" y="1521800"/>
            <a:ext cx="664235" cy="1862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63969" y="2048010"/>
            <a:ext cx="733245" cy="2379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7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Sampling_00.png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sampling_st_00_1.png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5" y="1257060"/>
            <a:ext cx="10058400" cy="46939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531852" y="2591473"/>
            <a:ext cx="271733" cy="22073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1267" y="595223"/>
            <a:ext cx="466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Sampling_01.png </a:t>
            </a:r>
            <a:r>
              <a:rPr lang="en-US" altLang="ko-KR" dirty="0" smtClean="0">
                <a:sym typeface="Wingdings" panose="05000000000000000000" pitchFamily="2" charset="2"/>
              </a:rPr>
              <a:t> sampling_st_01.png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7" y="1581688"/>
            <a:ext cx="10058400" cy="46991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5723623" y="3065925"/>
            <a:ext cx="366626" cy="2293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22490" y="3304593"/>
            <a:ext cx="992045" cy="21498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5749790" y="2855370"/>
            <a:ext cx="271447" cy="2012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6387706" y="3318330"/>
            <a:ext cx="289139" cy="2012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625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1487" y="639157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Sampling_02.png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sampling_st_02.png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1360099"/>
            <a:ext cx="10058400" cy="465201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69079" y="2151527"/>
            <a:ext cx="638356" cy="22936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30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/Users/Yongs/Downloads/DB 브라우저 그림파일/1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1" t="21597" r="22981" b="35065"/>
          <a:stretch/>
        </p:blipFill>
        <p:spPr bwMode="auto">
          <a:xfrm>
            <a:off x="1220923" y="3302226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그림 8" descr="/Users/Yongs/Downloads/DB 브라우저 그림파일/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21694" r="23487" b="34739"/>
          <a:stretch/>
        </p:blipFill>
        <p:spPr bwMode="auto">
          <a:xfrm>
            <a:off x="1893344" y="3302225"/>
            <a:ext cx="587306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그림 9" descr="/Users/Yongs/Downloads/DB 브라우저 그림파일/3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578906" y="3302224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그림 10" descr="/Users/Yongs/Downloads/DB 브라우저 그림파일/4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946" y="3302222"/>
            <a:ext cx="598822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그림 11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6" t="21738" r="22766" b="34782"/>
          <a:stretch/>
        </p:blipFill>
        <p:spPr bwMode="auto">
          <a:xfrm>
            <a:off x="4038986" y="3302222"/>
            <a:ext cx="598822" cy="4186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부분지시 숫자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159038" y="1478710"/>
            <a:ext cx="5414727" cy="4351338"/>
          </a:xfrm>
        </p:spPr>
        <p:txBody>
          <a:bodyPr/>
          <a:lstStyle/>
          <a:p>
            <a:r>
              <a:rPr lang="ko-KR" altLang="en-US" dirty="0" smtClean="0"/>
              <a:t>활용 예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741" y="1925787"/>
            <a:ext cx="3935575" cy="3951838"/>
          </a:xfrm>
          <a:prstGeom prst="rect">
            <a:avLst/>
          </a:prstGeom>
        </p:spPr>
      </p:pic>
      <p:pic>
        <p:nvPicPr>
          <p:cNvPr id="17" name="그림 16" descr="/Users/Yongs/Downloads/DB 브라우저 그림파일/6.pn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0" t="21673" r="22940" b="34717"/>
          <a:stretch/>
        </p:blipFill>
        <p:spPr bwMode="auto">
          <a:xfrm>
            <a:off x="1237223" y="3944645"/>
            <a:ext cx="566221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그림 17" descr="../Downloads/DB%20브라우저%20그림파일/7.png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1893344" y="3944646"/>
            <a:ext cx="587305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그림 18" descr="../Downloads/DB%20브라우저%20그림파일/8.png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2601905" y="3944645"/>
            <a:ext cx="575824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그림 19" descr="../Downloads/DB%20브라우저%20그림파일/9.png"/>
          <p:cNvPicPr/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3308075" y="3944645"/>
            <a:ext cx="599693" cy="418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 descr="../Downloads/DB%20브라우저%20그림파일/10.png"/>
          <p:cNvPicPr/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1" t="21673" r="22941" b="34717"/>
          <a:stretch/>
        </p:blipFill>
        <p:spPr bwMode="auto">
          <a:xfrm>
            <a:off x="4038114" y="3944645"/>
            <a:ext cx="599694" cy="4186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내용 개체 틀 13"/>
          <p:cNvSpPr txBox="1">
            <a:spLocks/>
          </p:cNvSpPr>
          <p:nvPr/>
        </p:nvSpPr>
        <p:spPr>
          <a:xfrm>
            <a:off x="900557" y="1478710"/>
            <a:ext cx="5414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하단 숫자박스 활용</a:t>
            </a:r>
            <a:endParaRPr lang="en-US" altLang="ko-KR" dirty="0" smtClean="0"/>
          </a:p>
          <a:p>
            <a:r>
              <a:rPr lang="ko-KR" altLang="en-US" dirty="0" smtClean="0"/>
              <a:t>한 화면에 설명할 내용이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초과하지 않도록 구성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8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네모상자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4350" y="1597024"/>
            <a:ext cx="4667251" cy="20224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영역 표시</a:t>
            </a:r>
            <a:endParaRPr lang="en-US" altLang="ko-KR" dirty="0" smtClean="0"/>
          </a:p>
          <a:p>
            <a:r>
              <a:rPr lang="ko-KR" altLang="en-US" dirty="0" smtClean="0"/>
              <a:t>두께 </a:t>
            </a:r>
            <a:r>
              <a:rPr lang="en-US" altLang="ko-KR" dirty="0" smtClean="0"/>
              <a:t>1.5pt</a:t>
            </a:r>
          </a:p>
          <a:p>
            <a:r>
              <a:rPr lang="ko-KR" altLang="en-US" dirty="0" smtClean="0"/>
              <a:t>주황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강조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하단 박스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43601" y="3832225"/>
            <a:ext cx="2362200" cy="210427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87" y="365125"/>
            <a:ext cx="2466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네모 상자와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도형서식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r>
              <a:rPr lang="ko-KR" altLang="en-US" dirty="0" smtClean="0"/>
              <a:t>설명선 글자 폰트 </a:t>
            </a:r>
            <a:r>
              <a:rPr lang="en-US" altLang="ko-KR" dirty="0" smtClean="0"/>
              <a:t>– 14pt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329035"/>
            <a:ext cx="6134100" cy="4220990"/>
          </a:xfrm>
          <a:prstGeom prst="rect">
            <a:avLst/>
          </a:prstGeom>
        </p:spPr>
      </p:pic>
      <p:sp>
        <p:nvSpPr>
          <p:cNvPr id="4" name="설명선 2(테두리 및 강조선) 3"/>
          <p:cNvSpPr/>
          <p:nvPr/>
        </p:nvSpPr>
        <p:spPr>
          <a:xfrm>
            <a:off x="8372475" y="3914775"/>
            <a:ext cx="2124075" cy="756444"/>
          </a:xfrm>
          <a:prstGeom prst="accentBorderCallout2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샘플입니다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5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85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Search_sampling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부분지시 숫자</vt:lpstr>
      <vt:lpstr>네모상자</vt:lpstr>
      <vt:lpstr>설명선</vt:lpstr>
      <vt:lpstr>화면캡쳐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41</cp:revision>
  <dcterms:created xsi:type="dcterms:W3CDTF">2020-01-21T01:46:31Z</dcterms:created>
  <dcterms:modified xsi:type="dcterms:W3CDTF">2020-01-28T01:00:50Z</dcterms:modified>
</cp:coreProperties>
</file>