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72" r:id="rId7"/>
    <p:sldId id="274" r:id="rId8"/>
    <p:sldId id="275" r:id="rId9"/>
    <p:sldId id="256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search_ToAnother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r="28645" b="19339"/>
          <a:stretch/>
        </p:blipFill>
        <p:spPr>
          <a:xfrm>
            <a:off x="940279" y="821032"/>
            <a:ext cx="7108166" cy="38199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42867" y="2255045"/>
            <a:ext cx="379563" cy="2293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Enter.png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enter_00.png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1" y="1770990"/>
            <a:ext cx="10058400" cy="465724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17915" y="1994800"/>
            <a:ext cx="715994" cy="2825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export_00.png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export_st_00.png </a:t>
            </a:r>
          </a:p>
        </p:txBody>
      </p:sp>
    </p:spTree>
    <p:extLst>
      <p:ext uri="{BB962C8B-B14F-4D97-AF65-F5344CB8AC3E}">
        <p14:creationId xmlns:p14="http://schemas.microsoft.com/office/powerpoint/2010/main" val="3314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5" y="961006"/>
            <a:ext cx="10058400" cy="464153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561383" y="1199071"/>
            <a:ext cx="508958" cy="2242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785" y="1682748"/>
            <a:ext cx="422694" cy="2064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4768" y="1423359"/>
            <a:ext cx="6577639" cy="1811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97683" y="1406105"/>
            <a:ext cx="198408" cy="180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2122102" y="1204612"/>
            <a:ext cx="232910" cy="2014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447004" y="1670678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476313" y="1413136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그림 13" descr="/Users/Yongs/Downloads/DB 브라우저 그림파일/4.pn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497683" y="1618734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export_01.png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export_st_01.png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921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another_00.png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another_st_00.png 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2" y="1202127"/>
            <a:ext cx="10058400" cy="469915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709030" y="1655748"/>
            <a:ext cx="182102" cy="1786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6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another_01.png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another_01.png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966585"/>
            <a:ext cx="10058400" cy="46939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32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1" y="1123314"/>
            <a:ext cx="10058400" cy="470963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another_02.png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another_02.png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63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1" y="1365596"/>
            <a:ext cx="10058400" cy="46939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another_03.png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another_03.png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49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91</Words>
  <Application>Microsoft Office PowerPoint</Application>
  <PresentationFormat>와이드스크린</PresentationFormat>
  <Paragraphs>27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search_ToAnother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30</cp:revision>
  <dcterms:created xsi:type="dcterms:W3CDTF">2020-01-21T01:46:31Z</dcterms:created>
  <dcterms:modified xsi:type="dcterms:W3CDTF">2020-01-22T07:02:58Z</dcterms:modified>
</cp:coreProperties>
</file>