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76" r:id="rId6"/>
    <p:sldId id="277" r:id="rId7"/>
    <p:sldId id="278" r:id="rId8"/>
    <p:sldId id="271" r:id="rId9"/>
    <p:sldId id="279" r:id="rId10"/>
    <p:sldId id="280" r:id="rId11"/>
    <p:sldId id="272" r:id="rId12"/>
    <p:sldId id="273" r:id="rId13"/>
    <p:sldId id="275" r:id="rId14"/>
    <p:sldId id="256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tiff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search_Export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1" y="1012004"/>
            <a:ext cx="10058400" cy="4672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13962" y="112946"/>
            <a:ext cx="524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5.png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export_HDFS_st_05.png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519846" y="3516701"/>
            <a:ext cx="449579" cy="2286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6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17037" y="207836"/>
            <a:ext cx="242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6.png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7" y="936985"/>
            <a:ext cx="10058400" cy="4709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24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7" y="1472168"/>
            <a:ext cx="10058400" cy="4720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17037" y="207836"/>
            <a:ext cx="516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7.png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export_HDFS_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_</a:t>
            </a:r>
            <a:r>
              <a:rPr lang="ko-KR" altLang="en-US" dirty="0" smtClean="0"/>
              <a:t>0</a:t>
            </a:r>
            <a:r>
              <a:rPr lang="en-US" altLang="ko-KR" dirty="0"/>
              <a:t>7.png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27539" y="3832225"/>
            <a:ext cx="733244" cy="2135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22" y="1290668"/>
            <a:ext cx="10058400" cy="4709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917037" y="207836"/>
            <a:ext cx="516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export_HDFS_0</a:t>
            </a:r>
            <a:r>
              <a:rPr lang="en-US" altLang="ko-KR" dirty="0" smtClean="0"/>
              <a:t>8.png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export_HDFS_</a:t>
            </a:r>
            <a:r>
              <a:rPr lang="en-US" altLang="ko-KR" dirty="0" err="1" smtClean="0"/>
              <a:t>st</a:t>
            </a:r>
            <a:r>
              <a:rPr lang="en-US" altLang="ko-KR" dirty="0" smtClean="0"/>
              <a:t>_</a:t>
            </a:r>
            <a:r>
              <a:rPr lang="ko-KR" altLang="en-US" dirty="0" smtClean="0"/>
              <a:t>0</a:t>
            </a:r>
            <a:r>
              <a:rPr lang="en-US" altLang="ko-KR" dirty="0" smtClean="0"/>
              <a:t>8.png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43534" y="1554840"/>
            <a:ext cx="2863969" cy="2135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5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183" r="20412" b="19586"/>
          <a:stretch/>
        </p:blipFill>
        <p:spPr>
          <a:xfrm>
            <a:off x="707366" y="875700"/>
            <a:ext cx="7944927" cy="3791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Enter.png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15" y="921422"/>
            <a:ext cx="10058400" cy="4720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104179" y="1192543"/>
            <a:ext cx="690115" cy="2566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6762" y="439947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export_00.png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39" y="944015"/>
            <a:ext cx="10058400" cy="46834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621765" y="1199072"/>
            <a:ext cx="465828" cy="20703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4785" y="1682748"/>
            <a:ext cx="422694" cy="2064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64768" y="1414733"/>
            <a:ext cx="6577639" cy="18115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497683" y="1406105"/>
            <a:ext cx="198408" cy="180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2122102" y="1204612"/>
            <a:ext cx="232910" cy="2014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447004" y="1670678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476313" y="1404510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그림 13" descr="/Users/Yongs/Downloads/DB 브라우저 그림파일/4.pn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9497683" y="1618734"/>
            <a:ext cx="234000" cy="201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62639" y="310111"/>
            <a:ext cx="850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export_01.png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export_st_01.png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21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711532"/>
            <a:ext cx="10058400" cy="46991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export_02.png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export_st_02.png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471141" y="3061111"/>
            <a:ext cx="267417" cy="19104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6" y="1127663"/>
            <a:ext cx="10058400" cy="469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856673" y="2251495"/>
            <a:ext cx="370935" cy="22428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12942" y="3430051"/>
            <a:ext cx="450749" cy="2130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export_03.png 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export_st_03.png</a:t>
            </a:r>
            <a:endParaRPr lang="en-US" altLang="ko-KR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4909686" y="2039098"/>
            <a:ext cx="252000" cy="1865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228267" y="3447304"/>
            <a:ext cx="252000" cy="18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046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1026416"/>
            <a:ext cx="10058400" cy="4625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9125" y="250166"/>
            <a:ext cx="605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export_04.png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export_st_04.png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566032" y="1951667"/>
            <a:ext cx="1406104" cy="153340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79941" y="3605063"/>
            <a:ext cx="5679055" cy="204716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8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14" y="788809"/>
            <a:ext cx="10058400" cy="469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17585" y="212592"/>
            <a:ext cx="9100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export_HDFS_0</a:t>
            </a:r>
            <a:r>
              <a:rPr lang="en-US" altLang="ko-KR" smtClean="0"/>
              <a:t>3.png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en-US" altLang="ko-KR" smtClean="0"/>
              <a:t>export_HDFS_st_03.png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70737" y="1897808"/>
            <a:ext cx="388187" cy="2329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61841" y="2142970"/>
            <a:ext cx="1350006" cy="234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61841" y="2759958"/>
            <a:ext cx="511699" cy="2225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5697785" y="1897808"/>
            <a:ext cx="320717" cy="2375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338140" y="2142970"/>
            <a:ext cx="361214" cy="2462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3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5525618" y="2759958"/>
            <a:ext cx="344334" cy="2225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26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27" y="790336"/>
            <a:ext cx="10058400" cy="4709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13962" y="112946"/>
            <a:ext cx="681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export_HDFS_04</a:t>
            </a:r>
            <a:r>
              <a:rPr lang="en-US" altLang="ko-KR" smtClean="0"/>
              <a:t>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export_HDFS_st_04.png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2118360" y="1896745"/>
            <a:ext cx="6423659" cy="3054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05921" y="4928918"/>
            <a:ext cx="1336098" cy="25146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623059" y="1896744"/>
            <a:ext cx="396241" cy="305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824365" y="4928918"/>
            <a:ext cx="347050" cy="251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923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116</Words>
  <Application>Microsoft Office PowerPoint</Application>
  <PresentationFormat>와이드스크린</PresentationFormat>
  <Paragraphs>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search_Export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44</cp:revision>
  <dcterms:created xsi:type="dcterms:W3CDTF">2020-01-21T01:46:31Z</dcterms:created>
  <dcterms:modified xsi:type="dcterms:W3CDTF">2020-01-23T02:55:11Z</dcterms:modified>
</cp:coreProperties>
</file>