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71" r:id="rId9"/>
    <p:sldId id="268" r:id="rId10"/>
    <p:sldId id="269" r:id="rId11"/>
    <p:sldId id="272" r:id="rId12"/>
    <p:sldId id="273" r:id="rId13"/>
    <p:sldId id="275" r:id="rId14"/>
    <p:sldId id="256" r:id="rId15"/>
    <p:sldId id="258" r:id="rId16"/>
    <p:sldId id="259" r:id="rId17"/>
    <p:sldId id="26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0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64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919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12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45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5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93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02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20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18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55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5C8B1-AF6F-43FB-8ED7-D8AC773D602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7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tiff"/><Relationship Id="rId11" Type="http://schemas.openxmlformats.org/officeDocument/2006/relationships/image" Target="../media/image22.png"/><Relationship Id="rId5" Type="http://schemas.openxmlformats.org/officeDocument/2006/relationships/image" Target="../media/image7.png"/><Relationship Id="rId10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Search_export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플랫폼연구팀</a:t>
            </a:r>
            <a:endParaRPr lang="en-US" altLang="ko-KR" dirty="0" smtClean="0"/>
          </a:p>
          <a:p>
            <a:r>
              <a:rPr lang="en-US" altLang="ko-KR" dirty="0" smtClean="0"/>
              <a:t>2020.1.21(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9309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748030"/>
            <a:ext cx="10058400" cy="46624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213962" y="112946"/>
            <a:ext cx="524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export_HDFS_0</a:t>
            </a:r>
            <a:r>
              <a:rPr lang="en-US" altLang="ko-KR" dirty="0" smtClean="0"/>
              <a:t>5.png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export_HDFS_st_05.png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6675121" y="2895600"/>
            <a:ext cx="449579" cy="2286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539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929" y="1169898"/>
            <a:ext cx="10058400" cy="470963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917037" y="207836"/>
            <a:ext cx="2421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export_HDFS_0</a:t>
            </a:r>
            <a:r>
              <a:rPr lang="en-US" altLang="ko-KR" dirty="0" smtClean="0"/>
              <a:t>6.png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2440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13" y="1474787"/>
            <a:ext cx="10058400" cy="471487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917037" y="207836"/>
            <a:ext cx="516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export_HDFS_0</a:t>
            </a:r>
            <a:r>
              <a:rPr lang="en-US" altLang="ko-KR" dirty="0" smtClean="0"/>
              <a:t>7.png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/>
              <a:t>export_HDFS_</a:t>
            </a:r>
            <a:r>
              <a:rPr lang="en-US" altLang="ko-KR" dirty="0" err="1" smtClean="0"/>
              <a:t>st</a:t>
            </a:r>
            <a:r>
              <a:rPr lang="en-US" altLang="ko-KR" dirty="0" smtClean="0"/>
              <a:t>_</a:t>
            </a:r>
            <a:r>
              <a:rPr lang="ko-KR" altLang="en-US" dirty="0" smtClean="0"/>
              <a:t>0</a:t>
            </a:r>
            <a:r>
              <a:rPr lang="en-US" altLang="ko-KR" dirty="0"/>
              <a:t>7.png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27539" y="3832225"/>
            <a:ext cx="733244" cy="21356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60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17037" y="207836"/>
            <a:ext cx="516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export_HDFS_0</a:t>
            </a:r>
            <a:r>
              <a:rPr lang="en-US" altLang="ko-KR" dirty="0" smtClean="0"/>
              <a:t>8.png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/>
              <a:t>export_HDFS_</a:t>
            </a:r>
            <a:r>
              <a:rPr lang="en-US" altLang="ko-KR" dirty="0" err="1" smtClean="0"/>
              <a:t>st</a:t>
            </a:r>
            <a:r>
              <a:rPr lang="en-US" altLang="ko-KR" dirty="0" smtClean="0"/>
              <a:t>_</a:t>
            </a:r>
            <a:r>
              <a:rPr lang="ko-KR" altLang="en-US" dirty="0" smtClean="0"/>
              <a:t>0</a:t>
            </a:r>
            <a:r>
              <a:rPr lang="en-US" altLang="ko-KR" dirty="0" smtClean="0"/>
              <a:t>8.png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819" y="1327868"/>
            <a:ext cx="10058400" cy="466248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3278039" y="1554840"/>
            <a:ext cx="2398142" cy="22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350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/Users/Yongs/Downloads/DB 브라우저 그림파일/1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t="21597" r="22981" b="35065"/>
          <a:stretch/>
        </p:blipFill>
        <p:spPr bwMode="auto">
          <a:xfrm>
            <a:off x="1220923" y="3302226"/>
            <a:ext cx="598822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그림 8" descr="/Users/Yongs/Downloads/DB 브라우저 그림파일/2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1694" r="23487" b="34739"/>
          <a:stretch/>
        </p:blipFill>
        <p:spPr bwMode="auto">
          <a:xfrm>
            <a:off x="1893344" y="3302225"/>
            <a:ext cx="587306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그림 9" descr="/Users/Yongs/Downloads/DB 브라우저 그림파일/3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2578906" y="3302224"/>
            <a:ext cx="598822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그림 10" descr="/Users/Yongs/Downloads/DB 브라우저 그림파일/4.png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3308946" y="3302222"/>
            <a:ext cx="598822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그림 11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6" t="21738" r="22766" b="34782"/>
          <a:stretch/>
        </p:blipFill>
        <p:spPr bwMode="auto">
          <a:xfrm>
            <a:off x="4038986" y="3302222"/>
            <a:ext cx="598822" cy="4186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부분지시 숫자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6159038" y="1478710"/>
            <a:ext cx="5414727" cy="4351338"/>
          </a:xfrm>
        </p:spPr>
        <p:txBody>
          <a:bodyPr/>
          <a:lstStyle/>
          <a:p>
            <a:r>
              <a:rPr lang="ko-KR" altLang="en-US" dirty="0" smtClean="0"/>
              <a:t>활용 예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8741" y="1925787"/>
            <a:ext cx="3935575" cy="3951838"/>
          </a:xfrm>
          <a:prstGeom prst="rect">
            <a:avLst/>
          </a:prstGeom>
        </p:spPr>
      </p:pic>
      <p:pic>
        <p:nvPicPr>
          <p:cNvPr id="17" name="그림 16" descr="/Users/Yongs/Downloads/DB 브라우저 그림파일/6.png"/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0" t="21673" r="22940" b="34717"/>
          <a:stretch/>
        </p:blipFill>
        <p:spPr bwMode="auto">
          <a:xfrm>
            <a:off x="1237223" y="3944645"/>
            <a:ext cx="566221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그림 17" descr="../Downloads/DB%20브라우저%20그림파일/7.png"/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1893344" y="3944646"/>
            <a:ext cx="587305" cy="4186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그림 18" descr="../Downloads/DB%20브라우저%20그림파일/8.png"/>
          <p:cNvPicPr/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2601905" y="3944645"/>
            <a:ext cx="575824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그림 19" descr="../Downloads/DB%20브라우저%20그림파일/9.png"/>
          <p:cNvPicPr/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3308075" y="3944645"/>
            <a:ext cx="599693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그림 20" descr="../Downloads/DB%20브라우저%20그림파일/10.png"/>
          <p:cNvPicPr/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4038114" y="3944645"/>
            <a:ext cx="599694" cy="4186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2" name="내용 개체 틀 13"/>
          <p:cNvSpPr txBox="1">
            <a:spLocks/>
          </p:cNvSpPr>
          <p:nvPr/>
        </p:nvSpPr>
        <p:spPr>
          <a:xfrm>
            <a:off x="900557" y="1478710"/>
            <a:ext cx="54147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하단 숫자박스 활용</a:t>
            </a:r>
            <a:endParaRPr lang="en-US" altLang="ko-KR" dirty="0" smtClean="0"/>
          </a:p>
          <a:p>
            <a:r>
              <a:rPr lang="ko-KR" altLang="en-US" dirty="0" smtClean="0"/>
              <a:t>한 화면에 설명할 내용이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개를 초과하지 않도록 구성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287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네모상자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24350" y="1597024"/>
            <a:ext cx="4667251" cy="202247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영역 표시</a:t>
            </a:r>
            <a:endParaRPr lang="en-US" altLang="ko-KR" dirty="0" smtClean="0"/>
          </a:p>
          <a:p>
            <a:r>
              <a:rPr lang="ko-KR" altLang="en-US" dirty="0" smtClean="0"/>
              <a:t>두께 </a:t>
            </a:r>
            <a:r>
              <a:rPr lang="en-US" altLang="ko-KR" dirty="0" smtClean="0"/>
              <a:t>1.5pt</a:t>
            </a:r>
          </a:p>
          <a:p>
            <a:r>
              <a:rPr lang="ko-KR" altLang="en-US" dirty="0" smtClean="0"/>
              <a:t>주황</a:t>
            </a:r>
            <a:r>
              <a:rPr lang="en-US" altLang="ko-KR" dirty="0" smtClean="0"/>
              <a:t>-</a:t>
            </a:r>
            <a:r>
              <a:rPr lang="ko-KR" altLang="en-US" dirty="0" smtClean="0"/>
              <a:t>강조</a:t>
            </a:r>
            <a:r>
              <a:rPr lang="en-US" altLang="ko-KR" dirty="0" smtClean="0"/>
              <a:t>2</a:t>
            </a:r>
          </a:p>
          <a:p>
            <a:r>
              <a:rPr lang="ko-KR" altLang="en-US" dirty="0" smtClean="0"/>
              <a:t>하단 박스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도형서식</a:t>
            </a:r>
            <a:r>
              <a:rPr lang="en-US" altLang="ko-KR" dirty="0" smtClean="0"/>
              <a:t>＇</a:t>
            </a:r>
            <a:r>
              <a:rPr lang="ko-KR" altLang="en-US" dirty="0" smtClean="0"/>
              <a:t>참조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943601" y="3832225"/>
            <a:ext cx="2362200" cy="210427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6887" y="365125"/>
            <a:ext cx="246697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15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설명선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네모 상자와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도형서식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동일</a:t>
            </a:r>
            <a:endParaRPr lang="en-US" altLang="ko-KR" dirty="0" smtClean="0"/>
          </a:p>
          <a:p>
            <a:r>
              <a:rPr lang="ko-KR" altLang="en-US" dirty="0" smtClean="0"/>
              <a:t>설명선 글자 폰트 </a:t>
            </a:r>
            <a:r>
              <a:rPr lang="en-US" altLang="ko-KR" dirty="0" smtClean="0"/>
              <a:t>– 14pt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675" y="2329035"/>
            <a:ext cx="6134100" cy="4220990"/>
          </a:xfrm>
          <a:prstGeom prst="rect">
            <a:avLst/>
          </a:prstGeom>
        </p:spPr>
      </p:pic>
      <p:sp>
        <p:nvSpPr>
          <p:cNvPr id="4" name="설명선 2(테두리 및 강조선) 3"/>
          <p:cNvSpPr/>
          <p:nvPr/>
        </p:nvSpPr>
        <p:spPr>
          <a:xfrm>
            <a:off x="8372475" y="3914775"/>
            <a:ext cx="2124075" cy="756444"/>
          </a:xfrm>
          <a:prstGeom prst="accentBorderCallout2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2"/>
                </a:solidFill>
              </a:rPr>
              <a:t>샘플입니다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650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화면캡쳐</a:t>
            </a:r>
            <a:r>
              <a:rPr lang="ko-KR" altLang="en-US" dirty="0" smtClean="0"/>
              <a:t>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1920x1080 </a:t>
            </a:r>
            <a:r>
              <a:rPr lang="ko-KR" altLang="en-US" dirty="0" smtClean="0"/>
              <a:t>크기 </a:t>
            </a:r>
            <a:r>
              <a:rPr lang="ko-KR" altLang="en-US" dirty="0" err="1" smtClean="0"/>
              <a:t>캡쳐</a:t>
            </a:r>
            <a:endParaRPr lang="en-US" altLang="ko-KR" dirty="0" smtClean="0"/>
          </a:p>
          <a:p>
            <a:r>
              <a:rPr lang="ko-KR" altLang="en-US" dirty="0" smtClean="0"/>
              <a:t>웹 브라우저의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부분을 제외</a:t>
            </a:r>
            <a:endParaRPr lang="en-US" altLang="ko-KR" dirty="0" smtClean="0"/>
          </a:p>
          <a:p>
            <a:r>
              <a:rPr lang="ko-KR" altLang="en-US" dirty="0" err="1" smtClean="0"/>
              <a:t>부분캡쳐의</a:t>
            </a:r>
            <a:r>
              <a:rPr lang="ko-KR" altLang="en-US" dirty="0" smtClean="0"/>
              <a:t> 경우 확대</a:t>
            </a:r>
            <a:r>
              <a:rPr lang="en-US" altLang="ko-KR" dirty="0" smtClean="0"/>
              <a:t>/</a:t>
            </a:r>
            <a:r>
              <a:rPr lang="ko-KR" altLang="en-US" dirty="0" smtClean="0"/>
              <a:t>축소 없이 화면크기 그대로 사용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455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" t="182" r="28473" b="19084"/>
          <a:stretch/>
        </p:blipFill>
        <p:spPr>
          <a:xfrm>
            <a:off x="940280" y="1266166"/>
            <a:ext cx="7134045" cy="382341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294625" y="2707738"/>
            <a:ext cx="267420" cy="18211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17917" y="181155"/>
            <a:ext cx="895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Enter.png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en-US" altLang="ko-KR" smtClean="0"/>
              <a:t>enter_00.png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63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11" y="1770990"/>
            <a:ext cx="10058400" cy="46572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017915" y="1994800"/>
            <a:ext cx="715994" cy="28257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6762" y="439947"/>
            <a:ext cx="605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export_00.png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en-US" altLang="ko-KR" smtClean="0"/>
              <a:t>export_st_00.png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40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55" y="961006"/>
            <a:ext cx="10058400" cy="46415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561383" y="1199071"/>
            <a:ext cx="508958" cy="22428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4785" y="1682748"/>
            <a:ext cx="422694" cy="20643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64768" y="1423359"/>
            <a:ext cx="6577639" cy="18115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497683" y="1406105"/>
            <a:ext cx="198408" cy="1800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/Users/Yongs/Downloads/DB 브라우저 그림파일/1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t="21597" r="22981" b="35065"/>
          <a:stretch/>
        </p:blipFill>
        <p:spPr bwMode="auto">
          <a:xfrm>
            <a:off x="2122102" y="1204612"/>
            <a:ext cx="232910" cy="20149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그림 11" descr="/Users/Yongs/Downloads/DB 브라우저 그림파일/2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1694" r="23487" b="34739"/>
          <a:stretch/>
        </p:blipFill>
        <p:spPr bwMode="auto">
          <a:xfrm>
            <a:off x="1447004" y="1670678"/>
            <a:ext cx="234000" cy="201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그림 12" descr="/Users/Yongs/Downloads/DB 브라우저 그림파일/3.png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2476313" y="1413136"/>
            <a:ext cx="234000" cy="201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그림 13" descr="/Users/Yongs/Downloads/DB 브라우저 그림파일/4.png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9497683" y="1618734"/>
            <a:ext cx="234000" cy="201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836761" y="439947"/>
            <a:ext cx="850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export_01.png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export_st_01.png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921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5" y="716771"/>
            <a:ext cx="10058400" cy="46886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9125" y="250166"/>
            <a:ext cx="605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export_02.png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export_st_02.png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8471141" y="3061111"/>
            <a:ext cx="267417" cy="19104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168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61" y="1162168"/>
            <a:ext cx="10058400" cy="4693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4856673" y="2251495"/>
            <a:ext cx="370935" cy="22428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625088" y="3438677"/>
            <a:ext cx="468000" cy="22716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9125" y="250166"/>
            <a:ext cx="605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export_03.png 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en-US" altLang="ko-KR" smtClean="0"/>
              <a:t>export_st_03.png</a:t>
            </a:r>
            <a:endParaRPr lang="en-US" altLang="ko-KR"/>
          </a:p>
        </p:txBody>
      </p:sp>
      <p:pic>
        <p:nvPicPr>
          <p:cNvPr id="8" name="그림 7" descr="/Users/Yongs/Downloads/DB 브라우저 그림파일/1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t="21597" r="22981" b="35065"/>
          <a:stretch/>
        </p:blipFill>
        <p:spPr bwMode="auto">
          <a:xfrm>
            <a:off x="4909686" y="2039098"/>
            <a:ext cx="252000" cy="18651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그림 8" descr="/Users/Yongs/Downloads/DB 브라우저 그림파일/2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1694" r="23487" b="34739"/>
          <a:stretch/>
        </p:blipFill>
        <p:spPr bwMode="auto">
          <a:xfrm>
            <a:off x="6323159" y="3464556"/>
            <a:ext cx="252000" cy="187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4675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9125" y="250166"/>
            <a:ext cx="605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export_04.png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en-US" altLang="ko-KR" smtClean="0"/>
              <a:t>export_st_04.png</a:t>
            </a:r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5" y="1015940"/>
            <a:ext cx="10058400" cy="46362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7789654" y="1943041"/>
            <a:ext cx="2191108" cy="155065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49548" y="3605063"/>
            <a:ext cx="6507192" cy="204716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37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86" y="806211"/>
            <a:ext cx="10058400" cy="46834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517585" y="212592"/>
            <a:ext cx="9100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export_HDFS_0</a:t>
            </a:r>
            <a:r>
              <a:rPr lang="en-US" altLang="ko-KR" smtClean="0"/>
              <a:t>3.png 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/>
              <a:t> </a:t>
            </a:r>
            <a:r>
              <a:rPr lang="en-US" altLang="ko-KR" smtClean="0"/>
              <a:t>export_HDFS_st_03.png</a:t>
            </a:r>
            <a:r>
              <a:rPr lang="en-US" altLang="ko-KR" smtClean="0"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020575" y="1794294"/>
            <a:ext cx="388187" cy="23291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711679" y="2039456"/>
            <a:ext cx="1350006" cy="2340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343273" y="2498401"/>
            <a:ext cx="511699" cy="22255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/Users/Yongs/Downloads/DB 브라우저 그림파일/1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t="21597" r="22981" b="35065"/>
          <a:stretch/>
        </p:blipFill>
        <p:spPr bwMode="auto">
          <a:xfrm>
            <a:off x="5447623" y="1794294"/>
            <a:ext cx="320717" cy="23754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그림 9" descr="/Users/Yongs/Downloads/DB 브라우저 그림파일/2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1694" r="23487" b="34739"/>
          <a:stretch/>
        </p:blipFill>
        <p:spPr bwMode="auto">
          <a:xfrm>
            <a:off x="6087978" y="2039456"/>
            <a:ext cx="361214" cy="2462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그림 10" descr="/Users/Yongs/Downloads/DB 브라우저 그림파일/3.png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6896100" y="2498401"/>
            <a:ext cx="344334" cy="22255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82641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3962" y="112946"/>
            <a:ext cx="6816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export_HDFS_04</a:t>
            </a:r>
            <a:r>
              <a:rPr lang="en-US" altLang="ko-KR" smtClean="0"/>
              <a:t>.png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en-US" altLang="ko-KR" smtClean="0"/>
              <a:t>export_HDFS_st_04.png</a:t>
            </a:r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897" y="842214"/>
            <a:ext cx="10058400" cy="46572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2118360" y="1896745"/>
            <a:ext cx="6423659" cy="30543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818120" y="4937760"/>
            <a:ext cx="723900" cy="25146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/Users/Yongs/Downloads/DB 브라우저 그림파일/1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t="21597" r="22981" b="35065"/>
          <a:stretch/>
        </p:blipFill>
        <p:spPr bwMode="auto">
          <a:xfrm>
            <a:off x="1623059" y="1896744"/>
            <a:ext cx="396241" cy="3054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그림 8" descr="/Users/Yongs/Downloads/DB 브라우저 그림파일/2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1694" r="23487" b="34739"/>
          <a:stretch/>
        </p:blipFill>
        <p:spPr bwMode="auto">
          <a:xfrm>
            <a:off x="7383780" y="4937761"/>
            <a:ext cx="347050" cy="2514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56906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116</Words>
  <Application>Microsoft Office PowerPoint</Application>
  <PresentationFormat>와이드스크린</PresentationFormat>
  <Paragraphs>32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Wingdings</vt:lpstr>
      <vt:lpstr>Office 테마</vt:lpstr>
      <vt:lpstr>Search_export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화면 부분지시 숫자</vt:lpstr>
      <vt:lpstr>네모상자</vt:lpstr>
      <vt:lpstr>설명선</vt:lpstr>
      <vt:lpstr>화면캡쳐 방식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39</cp:revision>
  <dcterms:created xsi:type="dcterms:W3CDTF">2020-01-21T01:46:31Z</dcterms:created>
  <dcterms:modified xsi:type="dcterms:W3CDTF">2020-01-28T01:47:30Z</dcterms:modified>
</cp:coreProperties>
</file>