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57" r:id="rId12"/>
    <p:sldId id="258" r:id="rId13"/>
    <p:sldId id="259" r:id="rId14"/>
    <p:sldId id="260" r:id="rId15"/>
    <p:sldId id="261" r:id="rId16"/>
    <p:sldId id="256" r:id="rId17"/>
    <p:sldId id="262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789D-CBA4-4D57-A3B5-6A04DAD6A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4DDF0-CB04-4B85-B314-BC1875509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99F6-C58D-404F-AC5E-4F89040C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E37A-0DAA-400C-8608-381D4CE2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BAED9-ABDC-46E2-8650-13CAC647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7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6BEC-0F8F-4C73-A2B1-5C61235A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1DC60-9CA4-4A5E-AC36-65F1C8D46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C2E8-81AB-4109-9C74-51F6904D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5775-547D-4543-BE47-D4A223A5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1DC3-4CCE-48D7-A549-58D0EBF6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3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5D76F-8FE5-4B9A-A63F-78AA23A74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CF87C-8F88-4A10-9F93-5D30412C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B169-791F-4A45-9653-3150675A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657B-C5FD-431B-9704-2A352227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090D7-61A8-4B50-A0B9-3E114D1D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6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965A-16E4-4B3E-A5DA-F8D4B8D4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CB40-48BE-4798-B040-B3A2BC30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C140-0A13-40E5-A0F0-F51B03B0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AD91-7ABB-49D9-91C1-25DD3A61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44C3-5F3E-4DAC-822F-48896D60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3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D705-EAEF-49A0-BF27-BB893335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E5D96-C244-4905-8113-5FDD7D18B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84D8F-0044-4193-A230-0701A376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39827-C092-4855-B17B-D9136504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F6B80-9CAB-4F2D-B876-FB093C06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8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7546-D274-43CC-AB7F-985B67DA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DA6C-B36F-424C-9255-B44453A2E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BB957-12B6-4A64-865A-20AB3BF0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16768-3D98-4F1A-A5A8-B6A69472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7806A-51CE-4A5D-98F3-1F49B977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EE0E-E539-423A-AA58-5C48E1F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9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618C-22A0-4102-BA8C-248AFDDF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5F071-AD91-4867-8645-B4D2AB20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86BF5-CFE1-4B92-8C92-20ECAE154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1E88C-4395-47D8-A8EA-9D9A0CB00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2D256-603A-473B-B021-0CD131A79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35833-B25D-4648-8716-A0874F4B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E52CE-5886-4A17-8947-C203C747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B7D45-0BB0-4DDC-B66C-AC39013D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8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B0AC-9ED4-4D1A-A000-31C33E89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27C32-1AAC-4A56-AAC4-253DE712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67117-6B86-42EF-9EB8-009B07BE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EF981-EF34-4B67-B2D4-692BF1ED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94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72457-D054-44BA-BCD6-5F868AD3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7DDD4-2577-487C-A286-E540705B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6B728-8A6D-4EE0-A1EA-65CC6A93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8927-F4D5-4312-B505-7C78B6EF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DCB9-E421-44C8-9B75-56C7B47F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6C591-2720-4941-83A7-3E78D994D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9F878-F14E-4BE5-B36B-055CB21E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97845-7AA0-48C2-A969-C22DADD6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32F7B-50D8-42FA-AA02-39EB91C4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22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F8E9-7563-48BF-9AAE-AD847FB4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8E25B-1D98-4769-BE9B-3E295A22B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6E2BA-A678-498D-8214-08EA65C81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86671-9B6F-424E-95D8-3F7F9998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6C0EE-2CE7-4E64-97E3-DF2D6C1A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4C8FD-3649-49E4-968A-9EA6CCDE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66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C0619-DE8C-41B7-9252-BF76E1C2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3F266-AF34-4B70-BA39-6F648F8D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8139-BE77-4E4C-8D17-D26CFEBCB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BE22-2059-4B15-BC51-5D0A4039FD6C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61C7-0828-401C-BB27-D4803C67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0AA4-C420-44A9-870B-C66EC973F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BE54-B012-44B7-BF0A-A115340C5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6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066B-C717-4540-86A8-05F8399E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한글</a:t>
            </a:r>
          </a:p>
        </p:txBody>
      </p:sp>
    </p:spTree>
    <p:extLst>
      <p:ext uri="{BB962C8B-B14F-4D97-AF65-F5344CB8AC3E}">
        <p14:creationId xmlns:p14="http://schemas.microsoft.com/office/powerpoint/2010/main" val="109030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FF19B0-E1F1-4015-9913-621E996936B0}"/>
              </a:ext>
            </a:extLst>
          </p:cNvPr>
          <p:cNvSpPr/>
          <p:nvPr/>
        </p:nvSpPr>
        <p:spPr>
          <a:xfrm>
            <a:off x="880448" y="848075"/>
            <a:ext cx="2951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009.code_result</a:t>
            </a:r>
            <a:r>
              <a:rPr lang="ko-KR" altLang="en-US" sz="2400" dirty="0"/>
              <a:t>.png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7BEE6-9E0F-4685-B39D-AEBBA0E31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6" y="1733819"/>
            <a:ext cx="9329116" cy="39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6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066B-C717-4540-86A8-05F8399E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9600" dirty="0"/>
              <a:t>영문</a:t>
            </a:r>
          </a:p>
        </p:txBody>
      </p:sp>
    </p:spTree>
    <p:extLst>
      <p:ext uri="{BB962C8B-B14F-4D97-AF65-F5344CB8AC3E}">
        <p14:creationId xmlns:p14="http://schemas.microsoft.com/office/powerpoint/2010/main" val="203537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CE65DF-CF8C-43F7-B6EC-91CFAB710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6" y="1799875"/>
            <a:ext cx="9034607" cy="2781998"/>
          </a:xfrm>
          <a:prstGeom prst="rect">
            <a:avLst/>
          </a:prstGeom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F891AF41-9DC9-48A8-8427-29AC779A78DE}"/>
              </a:ext>
            </a:extLst>
          </p:cNvPr>
          <p:cNvSpPr/>
          <p:nvPr/>
        </p:nvSpPr>
        <p:spPr>
          <a:xfrm>
            <a:off x="9382122" y="1919635"/>
            <a:ext cx="1128713" cy="8072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124F51-FCF0-4D7B-9A3C-7D93044D69AB}"/>
              </a:ext>
            </a:extLst>
          </p:cNvPr>
          <p:cNvSpPr/>
          <p:nvPr/>
        </p:nvSpPr>
        <p:spPr>
          <a:xfrm>
            <a:off x="880448" y="848075"/>
            <a:ext cx="3008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001.data_search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18729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7053D3-ACBC-489A-8B70-BEC4CFD13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62" y="1896786"/>
            <a:ext cx="3302902" cy="1366532"/>
          </a:xfrm>
          <a:prstGeom prst="rect">
            <a:avLst/>
          </a:prstGeom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20CA4993-BD74-44F0-AF97-9CB9F1D6C662}"/>
              </a:ext>
            </a:extLst>
          </p:cNvPr>
          <p:cNvSpPr/>
          <p:nvPr/>
        </p:nvSpPr>
        <p:spPr>
          <a:xfrm>
            <a:off x="7323960" y="2114026"/>
            <a:ext cx="444245" cy="39408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CFFF52-970B-4302-A138-6BB49333B8D9}"/>
              </a:ext>
            </a:extLst>
          </p:cNvPr>
          <p:cNvSpPr/>
          <p:nvPr/>
        </p:nvSpPr>
        <p:spPr>
          <a:xfrm>
            <a:off x="880448" y="848075"/>
            <a:ext cx="2836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002.code_copy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258517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4DF153-8763-4B2A-9829-6E9567BCBD1D}"/>
              </a:ext>
            </a:extLst>
          </p:cNvPr>
          <p:cNvSpPr/>
          <p:nvPr/>
        </p:nvSpPr>
        <p:spPr>
          <a:xfrm>
            <a:off x="880448" y="848075"/>
            <a:ext cx="3951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003.python_code_copy</a:t>
            </a:r>
            <a:r>
              <a:rPr lang="ko-KR" altLang="en-US" sz="2400" dirty="0"/>
              <a:t>.png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5173AE-D8A9-45C0-89A4-4368BC5D9A20}"/>
              </a:ext>
            </a:extLst>
          </p:cNvPr>
          <p:cNvGrpSpPr/>
          <p:nvPr/>
        </p:nvGrpSpPr>
        <p:grpSpPr>
          <a:xfrm>
            <a:off x="3875346" y="2369212"/>
            <a:ext cx="2994899" cy="2119575"/>
            <a:chOff x="4833938" y="2133599"/>
            <a:chExt cx="2076450" cy="14954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FE95BAE-08B6-4E4C-8E4F-A6A5A0787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3938" y="2133599"/>
              <a:ext cx="2076450" cy="1495425"/>
            </a:xfrm>
            <a:prstGeom prst="rect">
              <a:avLst/>
            </a:prstGeom>
          </p:spPr>
        </p:pic>
        <p:sp>
          <p:nvSpPr>
            <p:cNvPr id="5" name="직사각형 6">
              <a:extLst>
                <a:ext uri="{FF2B5EF4-FFF2-40B4-BE49-F238E27FC236}">
                  <a16:creationId xmlns:a16="http://schemas.microsoft.com/office/drawing/2014/main" id="{385C773D-50D0-41C4-A8AA-34F17ED827F3}"/>
                </a:ext>
              </a:extLst>
            </p:cNvPr>
            <p:cNvSpPr/>
            <p:nvPr/>
          </p:nvSpPr>
          <p:spPr>
            <a:xfrm>
              <a:off x="5395911" y="2675506"/>
              <a:ext cx="1362077" cy="2714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3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E4CB03-8B61-4DDA-A048-E267CE5AC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890587"/>
            <a:ext cx="8553450" cy="4772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9D0D64-9ACC-45BA-B1D1-957C00277331}"/>
              </a:ext>
            </a:extLst>
          </p:cNvPr>
          <p:cNvSpPr/>
          <p:nvPr/>
        </p:nvSpPr>
        <p:spPr>
          <a:xfrm>
            <a:off x="880448" y="848075"/>
            <a:ext cx="4193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004.clipboard_copy_msg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342136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398177-BD41-4247-8434-B40F776D81A6}"/>
              </a:ext>
            </a:extLst>
          </p:cNvPr>
          <p:cNvGrpSpPr/>
          <p:nvPr/>
        </p:nvGrpSpPr>
        <p:grpSpPr>
          <a:xfrm>
            <a:off x="2596030" y="1498319"/>
            <a:ext cx="6600356" cy="3185627"/>
            <a:chOff x="2596030" y="1498319"/>
            <a:chExt cx="6600356" cy="3185627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6A4BA5A5-070A-420C-AE99-E82FE01F9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6030" y="1498319"/>
              <a:ext cx="6600356" cy="3185627"/>
            </a:xfrm>
            <a:prstGeom prst="rect">
              <a:avLst/>
            </a:prstGeom>
          </p:spPr>
        </p:pic>
        <p:sp>
          <p:nvSpPr>
            <p:cNvPr id="76" name="직사각형 6">
              <a:extLst>
                <a:ext uri="{FF2B5EF4-FFF2-40B4-BE49-F238E27FC236}">
                  <a16:creationId xmlns:a16="http://schemas.microsoft.com/office/drawing/2014/main" id="{A97A31F4-C8B4-47F0-AEAD-808ABCDB44B5}"/>
                </a:ext>
              </a:extLst>
            </p:cNvPr>
            <p:cNvSpPr/>
            <p:nvPr/>
          </p:nvSpPr>
          <p:spPr>
            <a:xfrm>
              <a:off x="4728129" y="3943352"/>
              <a:ext cx="619127" cy="21907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F1DC380-7E59-42FF-8F77-0A0AE9399F1D}"/>
              </a:ext>
            </a:extLst>
          </p:cNvPr>
          <p:cNvSpPr/>
          <p:nvPr/>
        </p:nvSpPr>
        <p:spPr>
          <a:xfrm>
            <a:off x="880448" y="848075"/>
            <a:ext cx="2769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005.to_rstudio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2457064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02CFC8-0A6D-4FD0-AAC6-4C0D6EF15944}"/>
              </a:ext>
            </a:extLst>
          </p:cNvPr>
          <p:cNvSpPr/>
          <p:nvPr/>
        </p:nvSpPr>
        <p:spPr>
          <a:xfrm>
            <a:off x="880448" y="848075"/>
            <a:ext cx="3465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006.rstudio_newfile</a:t>
            </a:r>
            <a:r>
              <a:rPr lang="ko-KR" altLang="en-US" sz="2400" dirty="0"/>
              <a:t>.png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9DA43-B452-4AFE-A699-BA5A1D4CB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367" y="1898152"/>
            <a:ext cx="4888457" cy="348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94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1E45F0-30F6-4EBA-AC9B-4EA15B17D269}"/>
              </a:ext>
            </a:extLst>
          </p:cNvPr>
          <p:cNvSpPr/>
          <p:nvPr/>
        </p:nvSpPr>
        <p:spPr>
          <a:xfrm>
            <a:off x="880448" y="848075"/>
            <a:ext cx="3535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007.enter_password</a:t>
            </a:r>
            <a:r>
              <a:rPr lang="ko-KR" altLang="en-US" sz="2400" dirty="0"/>
              <a:t>.png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D9F40F-1922-43B5-9412-938B4740963F}"/>
              </a:ext>
            </a:extLst>
          </p:cNvPr>
          <p:cNvGrpSpPr/>
          <p:nvPr/>
        </p:nvGrpSpPr>
        <p:grpSpPr>
          <a:xfrm>
            <a:off x="3096360" y="2622697"/>
            <a:ext cx="4671845" cy="898582"/>
            <a:chOff x="4094650" y="2524126"/>
            <a:chExt cx="3533775" cy="5810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9F1C002-AB6E-4287-84D0-9FDFD267B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650" y="2524126"/>
              <a:ext cx="3533775" cy="58102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AAEE33-E0E0-4D9C-A695-84D8461B595D}"/>
                </a:ext>
              </a:extLst>
            </p:cNvPr>
            <p:cNvSpPr/>
            <p:nvPr/>
          </p:nvSpPr>
          <p:spPr>
            <a:xfrm>
              <a:off x="4094650" y="2725324"/>
              <a:ext cx="1771578" cy="32267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0663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0E421-D88D-4890-A4E1-C1FC6431A3FB}"/>
              </a:ext>
            </a:extLst>
          </p:cNvPr>
          <p:cNvSpPr/>
          <p:nvPr/>
        </p:nvSpPr>
        <p:spPr>
          <a:xfrm>
            <a:off x="880448" y="848075"/>
            <a:ext cx="2654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008.run_code</a:t>
            </a:r>
            <a:r>
              <a:rPr lang="ko-KR" altLang="en-US" sz="2400" dirty="0"/>
              <a:t>.png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7DA5FA-88B5-4B48-A665-92DCA237F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08" y="1945122"/>
            <a:ext cx="7466942" cy="320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4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5F187C-6464-45BC-8575-50BD343C21E0}"/>
              </a:ext>
            </a:extLst>
          </p:cNvPr>
          <p:cNvSpPr/>
          <p:nvPr/>
        </p:nvSpPr>
        <p:spPr>
          <a:xfrm>
            <a:off x="880448" y="848075"/>
            <a:ext cx="3008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001.data_search</a:t>
            </a:r>
            <a:r>
              <a:rPr lang="ko-KR" altLang="en-US" sz="2400" dirty="0"/>
              <a:t>.png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F6E46D-995F-4C7E-88F0-789A68E1BD77}"/>
              </a:ext>
            </a:extLst>
          </p:cNvPr>
          <p:cNvGrpSpPr/>
          <p:nvPr/>
        </p:nvGrpSpPr>
        <p:grpSpPr>
          <a:xfrm>
            <a:off x="1765195" y="1657350"/>
            <a:ext cx="9174266" cy="2824575"/>
            <a:chOff x="1765195" y="1657350"/>
            <a:chExt cx="9174266" cy="28245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3A720FD-268B-4FDC-8D9B-F7CA47761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5195" y="1657350"/>
              <a:ext cx="9174266" cy="28245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306A719-BD61-4473-AD99-C34715628D1C}"/>
                </a:ext>
              </a:extLst>
            </p:cNvPr>
            <p:cNvSpPr/>
            <p:nvPr/>
          </p:nvSpPr>
          <p:spPr>
            <a:xfrm>
              <a:off x="9744072" y="1781522"/>
              <a:ext cx="1128713" cy="807283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7970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FF19B0-E1F1-4015-9913-621E996936B0}"/>
              </a:ext>
            </a:extLst>
          </p:cNvPr>
          <p:cNvSpPr/>
          <p:nvPr/>
        </p:nvSpPr>
        <p:spPr>
          <a:xfrm>
            <a:off x="880448" y="848075"/>
            <a:ext cx="2951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009.code_result</a:t>
            </a:r>
            <a:r>
              <a:rPr lang="ko-KR" altLang="en-US" sz="2400" dirty="0"/>
              <a:t>.png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7BEE6-9E0F-4685-B39D-AEBBA0E31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6" y="1733819"/>
            <a:ext cx="9329116" cy="39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2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B9FB04-B79B-45FC-B5AA-D9775789F7AA}"/>
              </a:ext>
            </a:extLst>
          </p:cNvPr>
          <p:cNvGrpSpPr/>
          <p:nvPr/>
        </p:nvGrpSpPr>
        <p:grpSpPr>
          <a:xfrm>
            <a:off x="3844517" y="2358180"/>
            <a:ext cx="3302903" cy="1366532"/>
            <a:chOff x="4943475" y="2609850"/>
            <a:chExt cx="2228850" cy="8858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90F612-82D0-4BC8-B325-3D06D0FF4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3475" y="2609850"/>
              <a:ext cx="2228850" cy="885825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DD6B01F5-8C51-42FF-BB91-3443224C70FE}"/>
                </a:ext>
              </a:extLst>
            </p:cNvPr>
            <p:cNvSpPr/>
            <p:nvPr/>
          </p:nvSpPr>
          <p:spPr>
            <a:xfrm>
              <a:off x="6627019" y="2786063"/>
              <a:ext cx="397669" cy="31432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7010796-87A3-4AB8-9746-D747C0361F1F}"/>
              </a:ext>
            </a:extLst>
          </p:cNvPr>
          <p:cNvSpPr/>
          <p:nvPr/>
        </p:nvSpPr>
        <p:spPr>
          <a:xfrm>
            <a:off x="880448" y="848075"/>
            <a:ext cx="2836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002.code_copy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211443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65BF5C-9A49-4F8F-B044-B96A1946CE81}"/>
              </a:ext>
            </a:extLst>
          </p:cNvPr>
          <p:cNvSpPr/>
          <p:nvPr/>
        </p:nvSpPr>
        <p:spPr>
          <a:xfrm>
            <a:off x="880448" y="848075"/>
            <a:ext cx="3951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003.python_code_copy</a:t>
            </a:r>
            <a:r>
              <a:rPr lang="ko-KR" altLang="en-US" sz="2400" dirty="0"/>
              <a:t>.png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5108CB-6C0F-429C-BE3B-791DCB6FC8D5}"/>
              </a:ext>
            </a:extLst>
          </p:cNvPr>
          <p:cNvGrpSpPr/>
          <p:nvPr/>
        </p:nvGrpSpPr>
        <p:grpSpPr>
          <a:xfrm>
            <a:off x="3858907" y="1984188"/>
            <a:ext cx="2994899" cy="2119575"/>
            <a:chOff x="4776787" y="2309812"/>
            <a:chExt cx="2085975" cy="14763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FA0346-22DB-4C0E-9F9A-41087967A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6787" y="2309812"/>
              <a:ext cx="2085975" cy="1476375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A0691375-A5FA-4976-A6F4-973398ED9721}"/>
                </a:ext>
              </a:extLst>
            </p:cNvPr>
            <p:cNvSpPr/>
            <p:nvPr/>
          </p:nvSpPr>
          <p:spPr>
            <a:xfrm>
              <a:off x="5314949" y="2889959"/>
              <a:ext cx="1362077" cy="2714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38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11FDB7-4B83-4DBE-A77D-2AD26919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033462"/>
            <a:ext cx="8334375" cy="4619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6D004D-94FE-465F-B998-C27ED629EC38}"/>
              </a:ext>
            </a:extLst>
          </p:cNvPr>
          <p:cNvSpPr/>
          <p:nvPr/>
        </p:nvSpPr>
        <p:spPr>
          <a:xfrm>
            <a:off x="880448" y="848075"/>
            <a:ext cx="4193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004.clipboard_copy_msg</a:t>
            </a:r>
            <a:r>
              <a:rPr lang="ko-KR" altLang="en-US" sz="2400" dirty="0"/>
              <a:t>.png</a:t>
            </a:r>
          </a:p>
        </p:txBody>
      </p:sp>
    </p:spTree>
    <p:extLst>
      <p:ext uri="{BB962C8B-B14F-4D97-AF65-F5344CB8AC3E}">
        <p14:creationId xmlns:p14="http://schemas.microsoft.com/office/powerpoint/2010/main" val="113483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B2E499-562B-4D2A-A9FC-2903B1C3C442}"/>
              </a:ext>
            </a:extLst>
          </p:cNvPr>
          <p:cNvSpPr/>
          <p:nvPr/>
        </p:nvSpPr>
        <p:spPr>
          <a:xfrm>
            <a:off x="880448" y="848075"/>
            <a:ext cx="2769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005.to_rstudio</a:t>
            </a:r>
            <a:r>
              <a:rPr lang="ko-KR" altLang="en-US" sz="2400" dirty="0"/>
              <a:t>.png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817FF4-67F4-427B-A849-9E263AAA65C8}"/>
              </a:ext>
            </a:extLst>
          </p:cNvPr>
          <p:cNvGrpSpPr/>
          <p:nvPr/>
        </p:nvGrpSpPr>
        <p:grpSpPr>
          <a:xfrm>
            <a:off x="2405062" y="1564683"/>
            <a:ext cx="7553326" cy="4054359"/>
            <a:chOff x="2405062" y="1564683"/>
            <a:chExt cx="7553326" cy="40543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EBCB01-7750-40D7-A7D3-E0CB65941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5062" y="1564683"/>
              <a:ext cx="7553326" cy="4054359"/>
            </a:xfrm>
            <a:prstGeom prst="rect">
              <a:avLst/>
            </a:prstGeom>
          </p:spPr>
        </p:pic>
        <p:sp>
          <p:nvSpPr>
            <p:cNvPr id="6" name="직사각형 6">
              <a:extLst>
                <a:ext uri="{FF2B5EF4-FFF2-40B4-BE49-F238E27FC236}">
                  <a16:creationId xmlns:a16="http://schemas.microsoft.com/office/drawing/2014/main" id="{4967D7E7-6028-4610-9429-E30708A81ADC}"/>
                </a:ext>
              </a:extLst>
            </p:cNvPr>
            <p:cNvSpPr/>
            <p:nvPr/>
          </p:nvSpPr>
          <p:spPr>
            <a:xfrm>
              <a:off x="4911229" y="4691064"/>
              <a:ext cx="619127" cy="219074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385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6E736D-EF90-4EE1-B89B-4ADAB5C54568}"/>
              </a:ext>
            </a:extLst>
          </p:cNvPr>
          <p:cNvSpPr/>
          <p:nvPr/>
        </p:nvSpPr>
        <p:spPr>
          <a:xfrm>
            <a:off x="880448" y="848075"/>
            <a:ext cx="3465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006.rstudio_newfile</a:t>
            </a:r>
            <a:r>
              <a:rPr lang="ko-KR" altLang="en-US" sz="2400" dirty="0"/>
              <a:t>.png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532F62-D7E9-4DCF-AE75-A9F6EAAB2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367" y="1898152"/>
            <a:ext cx="4888457" cy="348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7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1E45F0-30F6-4EBA-AC9B-4EA15B17D269}"/>
              </a:ext>
            </a:extLst>
          </p:cNvPr>
          <p:cNvSpPr/>
          <p:nvPr/>
        </p:nvSpPr>
        <p:spPr>
          <a:xfrm>
            <a:off x="880448" y="848075"/>
            <a:ext cx="3535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007.enter_password</a:t>
            </a:r>
            <a:r>
              <a:rPr lang="ko-KR" altLang="en-US" sz="2400" dirty="0"/>
              <a:t>.png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D9F40F-1922-43B5-9412-938B4740963F}"/>
              </a:ext>
            </a:extLst>
          </p:cNvPr>
          <p:cNvGrpSpPr/>
          <p:nvPr/>
        </p:nvGrpSpPr>
        <p:grpSpPr>
          <a:xfrm>
            <a:off x="3096360" y="2622697"/>
            <a:ext cx="4671845" cy="898582"/>
            <a:chOff x="4094650" y="2524126"/>
            <a:chExt cx="3533775" cy="5810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9F1C002-AB6E-4287-84D0-9FDFD267B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4650" y="2524126"/>
              <a:ext cx="3533775" cy="58102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AAEE33-E0E0-4D9C-A695-84D8461B595D}"/>
                </a:ext>
              </a:extLst>
            </p:cNvPr>
            <p:cNvSpPr/>
            <p:nvPr/>
          </p:nvSpPr>
          <p:spPr>
            <a:xfrm>
              <a:off x="4094650" y="2725324"/>
              <a:ext cx="1771578" cy="32267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271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0E421-D88D-4890-A4E1-C1FC6431A3FB}"/>
              </a:ext>
            </a:extLst>
          </p:cNvPr>
          <p:cNvSpPr/>
          <p:nvPr/>
        </p:nvSpPr>
        <p:spPr>
          <a:xfrm>
            <a:off x="880448" y="848075"/>
            <a:ext cx="2654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008.run_code</a:t>
            </a:r>
            <a:r>
              <a:rPr lang="ko-KR" altLang="en-US" sz="2400" dirty="0"/>
              <a:t>.png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7DA5FA-88B5-4B48-A665-92DCA237F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08" y="1945122"/>
            <a:ext cx="7466942" cy="320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2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136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yubin</dc:creator>
  <cp:lastModifiedBy>kim yubin</cp:lastModifiedBy>
  <cp:revision>20</cp:revision>
  <dcterms:created xsi:type="dcterms:W3CDTF">2020-01-21T00:23:29Z</dcterms:created>
  <dcterms:modified xsi:type="dcterms:W3CDTF">2020-01-22T08:16:02Z</dcterms:modified>
</cp:coreProperties>
</file>