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5" r:id="rId2"/>
    <p:sldId id="258" r:id="rId3"/>
    <p:sldId id="288" r:id="rId4"/>
    <p:sldId id="276" r:id="rId5"/>
    <p:sldId id="277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6" r:id="rId20"/>
    <p:sldId id="299" r:id="rId21"/>
    <p:sldId id="297" r:id="rId22"/>
    <p:sldId id="303" r:id="rId23"/>
    <p:sldId id="304" r:id="rId24"/>
    <p:sldId id="306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5" r:id="rId34"/>
    <p:sldId id="316" r:id="rId35"/>
    <p:sldId id="31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각화 - 한글버전" id="{0452D693-9AF1-814D-AD4D-ACD0F31BAAE7}">
          <p14:sldIdLst>
            <p14:sldId id="275"/>
            <p14:sldId id="258"/>
            <p14:sldId id="288"/>
            <p14:sldId id="276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293"/>
            <p14:sldId id="296"/>
            <p14:sldId id="299"/>
            <p14:sldId id="297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22211" initials="m" lastIdx="1" clrIdx="0">
    <p:extLst>
      <p:ext uri="{19B8F6BF-5375-455C-9EA6-DF929625EA0E}">
        <p15:presenceInfo xmlns:p15="http://schemas.microsoft.com/office/powerpoint/2012/main" userId="S::m22211@365mevip.com::ec916012-59f3-453c-9a3d-ebc00d6798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1" d="100"/>
          <a:sy n="71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D8B4E-3D41-244C-B81D-AE75E2A80378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FC76-60FC-3249-94EC-296F019142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35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DF3B53-FE0F-9F44-A35B-B02D338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457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98B145-38F1-CD46-B947-863EB5B2BC85}"/>
              </a:ext>
            </a:extLst>
          </p:cNvPr>
          <p:cNvSpPr/>
          <p:nvPr userDrawn="1"/>
        </p:nvSpPr>
        <p:spPr>
          <a:xfrm>
            <a:off x="298174" y="268357"/>
            <a:ext cx="11579087" cy="634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BBB32F92-8F12-594A-98E8-2437CB4DF3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한</a:t>
            </a:r>
            <a:r>
              <a:rPr kumimoji="1" lang="en-US" altLang="ko-KR" dirty="0"/>
              <a:t>/</a:t>
            </a:r>
            <a:r>
              <a:rPr kumimoji="1" lang="ko-KR" altLang="en-US" dirty="0"/>
              <a:t>영문 타입 편집</a:t>
            </a:r>
          </a:p>
        </p:txBody>
      </p:sp>
    </p:spTree>
    <p:extLst>
      <p:ext uri="{BB962C8B-B14F-4D97-AF65-F5344CB8AC3E}">
        <p14:creationId xmlns:p14="http://schemas.microsoft.com/office/powerpoint/2010/main" val="38104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FE8D40-6A6B-F746-ABEB-033042C0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3229D1-BCE6-1C47-8B23-44416AB2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2B47FF-11A1-AC44-AC06-18984CB0F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100167-4F3F-D545-8F08-673F1D37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73DFB39-9176-2944-9479-266B3C64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50F55AD-224A-FD4F-BC14-18CEC6B8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70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56D75B-A06A-D44B-9458-6343E678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B2E237A-E1ED-014D-B99A-6598383BC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EB8B70-BDEF-7E44-B877-094F85A4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41687A-7937-F44A-B5DC-6EFF0D79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C07961-DC05-B14B-89E7-DB0DF49E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F5AABD-0973-CC46-8972-14F9D4E8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07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731D85-72F1-B14B-9A4E-F877736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CA8E4F-D8DB-BF46-A264-D2FED4AF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014B2AF-646E-B643-8908-591D6712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04E457-F087-A845-A570-6D091B3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75BA8B-4577-BD41-932F-0AE2DC91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82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CF813EE-67F7-EE45-9C24-56A4A49A5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9A4120-EB65-BF47-90FD-E5BDA21AC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77ADF3-251A-5245-AD30-9F82C9DC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1EEF98-99CE-BD4C-8891-C2F81AAF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277E94-79FA-704E-BFFA-D16BE2C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67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64EB21-A5C1-7F47-9653-7C34C6F4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971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DF3B53-FE0F-9F44-A35B-B02D338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EE9E71E-5DA7-2047-BA50-6E5C1C0B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8D979E-44AF-7548-A912-D31E9F9D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A19B8E-2BD2-A543-A4EF-B3E8E404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C3F979-A08F-DE47-99D6-B0B58D79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64EB21-A5C1-7F47-9653-7C34C6F4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127197-9873-324F-8716-2908E0B5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1F014B-59EC-324B-A51A-62436E8B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F4ABA1-F18A-D147-B522-BD83E04E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68F81F-2B57-0E45-A616-EDE3E2C5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2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56E044-F555-D04A-82CD-FA954CFB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72C74B-7DB0-F546-97B2-6B710D21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019C28-313D-B941-9621-54021FC1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BF3BCE-9DF3-F548-A47B-41012A78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D3657D-7C6B-2E4A-BB3E-EEAA75A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0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316FF4-15D5-1B4E-8246-6D9FE98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30D077-1A97-B84C-AB7B-8C823977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E3DBF29-5672-8F42-BBEB-ECE47A86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77E701-78B9-8046-9ACB-F586DB7C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7DD4909-FE85-2A48-882D-AEC5D8A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1FB7D4-315C-164D-8D57-47429315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9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39F9CF-7F3C-904D-9807-574E9A1E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8E55D0-2BD2-C242-A95E-A4223E34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E848A96-1761-704F-88BD-760128926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4761377-AA86-E240-B6A6-94815612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3D3CD4-45C3-6041-8BEF-CA2C4C4CF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2F041D0-EFE7-1E4F-BE1D-7444365C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D827E05-A111-D34D-85DB-B8A96B5A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EAC6F06-EAEB-B14A-9889-141EA019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3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F9367B-A572-0A49-A169-85E8C9DA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EEF62A7-7049-D146-AE19-5B0BFE2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765D10-8DBF-FE4B-B264-78891A9C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F57B02-287B-4045-961D-263B869B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9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A4151FC-5478-E24D-8094-E47EBCC9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F1EC3D5-E16B-F84D-B3F7-AC2F73B8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31908F2-8637-4847-B394-9C9808DE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9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EA364B4-123F-C546-A576-07D72688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92A296-DE80-144F-9BD4-A3A01AE8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22A84C8-4FAD-F245-8521-AC1F9F30B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5274-FEBB-F446-97ED-87E74B9876BD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FC59E8-F980-FB43-B55A-D0658FAE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4FEE96-E7C3-8C4B-8021-6BF91AD2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35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 smtClean="0"/>
              <a:t>시각화 </a:t>
            </a:r>
            <a:r>
              <a:rPr kumimoji="1" lang="en-US" altLang="ko-KR" dirty="0" smtClean="0"/>
              <a:t>- Pivot&gt;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3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02_pivot_data_07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1023937"/>
            <a:ext cx="1704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02_pivot_data_08</a:t>
            </a:r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76662" y="2352675"/>
            <a:ext cx="4638675" cy="2152650"/>
            <a:chOff x="3776662" y="2352675"/>
            <a:chExt cx="4638675" cy="21526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662" y="2352675"/>
              <a:ext cx="4638675" cy="21526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501639" y="2544793"/>
              <a:ext cx="2800532" cy="2854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42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03-Pivot Table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13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109787"/>
            <a:ext cx="16192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03_pivot_table_01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14512"/>
            <a:ext cx="4572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03_pivot_table_02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14512"/>
            <a:ext cx="4572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03_pivot_table_03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333625"/>
            <a:ext cx="6591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03_pivot_table_04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14512"/>
            <a:ext cx="4572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03_pivot_table_05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9788"/>
            <a:ext cx="12192000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7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03_pivot_table_06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114550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01-Overview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77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2" y="0"/>
            <a:ext cx="108844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27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03_pivot_table_08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590800"/>
            <a:ext cx="3143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03_pivot_table_09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14"/>
            <a:ext cx="12192000" cy="6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03_pivot_table_10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397"/>
            <a:ext cx="12192000" cy="6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0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03_pivot_table_11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895475"/>
            <a:ext cx="3086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03_pivot_table_12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43025"/>
            <a:ext cx="6400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4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04-Pivot Chart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73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04_pivot_chart_01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5" y="2076450"/>
            <a:ext cx="1695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7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04_pivot_chart_02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124"/>
            <a:ext cx="12192000" cy="21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04_pivot_chart_03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53"/>
            <a:ext cx="12192000" cy="60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02-Pivot_Data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31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04_pivot_chart_04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283"/>
            <a:ext cx="12192000" cy="39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4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04_pivot_chart_05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31"/>
            <a:ext cx="12192000" cy="58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56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04_pivot_chart_06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14"/>
            <a:ext cx="12192000" cy="6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9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04_pivot_chart_07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14"/>
            <a:ext cx="12192000" cy="6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4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04_pivot_chart_08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106"/>
            <a:ext cx="12192000" cy="37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04_pivot_chart_09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11"/>
            <a:ext cx="12192000" cy="61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02_pivot_data_01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02_pivot_data_02</a:t>
            </a:r>
            <a:endParaRPr kumimoji="1"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277734"/>
            <a:ext cx="12192000" cy="6302531"/>
            <a:chOff x="0" y="277734"/>
            <a:chExt cx="12192000" cy="630253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7734"/>
              <a:ext cx="12192000" cy="630253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441385"/>
              <a:ext cx="1188720" cy="17684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1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02_pivot_data_03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276475"/>
            <a:ext cx="1771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02_pivot_data_04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2062162"/>
            <a:ext cx="1704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02_pivot_data_05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2062162"/>
            <a:ext cx="1704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50F42F-49E0-B645-B993-084B6FCCFBD3}"/>
              </a:ext>
            </a:extLst>
          </p:cNvPr>
          <p:cNvSpPr txBox="1"/>
          <p:nvPr/>
        </p:nvSpPr>
        <p:spPr>
          <a:xfrm>
            <a:off x="-106680" y="-76358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02_pivot_data_06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2062162"/>
            <a:ext cx="1704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2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41</Words>
  <Application>Microsoft Office PowerPoint</Application>
  <PresentationFormat>와이드스크린</PresentationFormat>
  <Paragraphs>35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&lt;시각화 - Pivot&gt;</vt:lpstr>
      <vt:lpstr>01-Overview</vt:lpstr>
      <vt:lpstr>02-Pivot_Data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03-Pivot Table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04-Pivot 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m22211</dc:creator>
  <cp:lastModifiedBy>Lee Jungpyo</cp:lastModifiedBy>
  <cp:revision>191</cp:revision>
  <dcterms:created xsi:type="dcterms:W3CDTF">2020-01-20T02:01:45Z</dcterms:created>
  <dcterms:modified xsi:type="dcterms:W3CDTF">2020-01-29T07:01:27Z</dcterms:modified>
</cp:coreProperties>
</file>