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58" r:id="rId3"/>
    <p:sldId id="260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각화 - 한글버전" id="{4EADE0C6-3229-1F4E-93A5-C4DF106446B9}">
          <p14:sldIdLst>
            <p14:sldId id="275"/>
            <p14:sldId id="258"/>
            <p14:sldId id="260"/>
          </p14:sldIdLst>
        </p14:section>
        <p14:section name="시각화 - 영어버전" id="{E79FEDC4-4067-4F49-B70B-3CFA38B7FCBB}">
          <p14:sldIdLst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A0E55-CFE0-BF46-8956-EF7371EE3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F5C59-206E-6A46-8F50-9885A5F9A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EC200-55CB-4546-9FFB-FFA90AE0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8FB5F-C048-2A49-A49A-8C7739DF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9ABE6-2926-1746-A422-28A32BBA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34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0C09E-AD7C-7547-A7E4-B75430A4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AF70A-898D-5543-BFBE-65C4CADC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25509-9111-6041-B1B9-DFDEE130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F3ED-40F1-FB47-BA40-C8ADFE1E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7B638-F71A-BB4F-B3B0-CF3D0EDC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7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F4ED69-3E36-8841-B029-8CF55AEB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4EA71-1287-574E-9720-DE3542F1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0ECC6-9B28-174A-8A1D-6E81F9C2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D5FAC-6109-9B4B-B665-557F0FA6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C227E-EE24-2348-8C14-1D719478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36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50E8-DF46-EF43-A7DE-9F220CB7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AE9C0-08AB-0E49-ACB3-6350740F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271EB-3ED4-A241-AC9C-A1F48930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85A13-33AF-514F-A4CB-49881F6A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A0E22-89CA-9543-8EE4-4B9D620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854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D71A-4C20-7C43-84F5-8148BAB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EBB5-4629-0644-9A74-04B59213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9443D-B927-6343-AA8B-CC6A8753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3C16E-7C6E-E944-8A35-B7FFEF7F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1AA02-301C-C64C-9A92-39B28A6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45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EF680-00AF-0E41-BAB3-778C547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93824-86E4-9544-AC3B-5DE9DEF5B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C9E48-0EAE-874D-9AED-A87C9883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BD55C-D63A-7440-A942-34D49D7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1BA39-AE52-C849-A7D0-E9035006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E5BC7-8555-9948-9B91-580D9051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1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942-2BDA-A14D-AF26-5E51891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42A6F-F4F6-F346-BE6D-CE4EC4DC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E90D4C-3987-A54D-ACEC-14241BCD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CE826-85EB-4541-AF91-2CDBB2E45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004EBB-EC17-EE42-AD1E-E3F3E810A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6DF8FB-A33F-9542-A254-5883290D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8F648-4E35-9844-9945-8DB58E17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3B030-3C0E-9440-A84F-E6DF50B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293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24B4-CCA8-EF47-91FE-DC33922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32305-0317-E642-AD70-B4FEE37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52D7-9424-1B48-A9BF-AE436566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15F1E-3E25-AF4A-B6D0-83CFC374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21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AB2A7E-073D-0640-B601-4AA8FB3D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4D415-7B4F-6740-AF2E-32FC553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FEE50-507C-244D-B2FA-1D12635F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19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FD26D-3D0B-B84B-A79C-AA04036A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3BE12-6F02-0E47-AF93-D3D0FE75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E1E72-E930-684E-9312-0C88F7B9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DDA-6EDC-EC42-9C3A-85724B83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636EA-4614-2E48-91F5-F52744D1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5436B-A627-BB48-B3D1-8B9AA150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19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2E84B-D6C1-3749-8812-B3AFA11F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468F20-C0B4-5942-BDEC-35E8D221A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CE507-611D-F344-A101-42B66BF5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D67A2D-54D2-FF43-BAB2-640F3297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7BE58-7F1B-2643-B42B-C8C93E32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12D0D-9578-B940-81D0-87BC2ED7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454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E697F-15C8-CC4F-9E99-75737015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BE3A6-A70A-F14A-AD3D-AF06B2362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97A74-0E5A-F848-90F1-4D652E813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6BE7-B05F-9245-8ED5-4116C1BBBEA9}" type="datetimeFigureOut">
              <a:rPr kumimoji="1" lang="ko-KR" altLang="en-US" smtClean="0"/>
              <a:t>2020. 1. 29.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0F512-ED57-F043-970F-1BBFC34D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12333-8B57-A241-96B5-B302266A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91ED-9B94-2542-9FA9-067EF9A981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1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한글버전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6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01-Overview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한글 버전</a:t>
            </a:r>
          </a:p>
        </p:txBody>
      </p:sp>
    </p:spTree>
    <p:extLst>
      <p:ext uri="{BB962C8B-B14F-4D97-AF65-F5344CB8AC3E}">
        <p14:creationId xmlns:p14="http://schemas.microsoft.com/office/powerpoint/2010/main" val="561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EA6AFA4D-C542-9F4C-BCEB-76FEEE9F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0" y="712076"/>
            <a:ext cx="10058400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E24990-8B31-9D42-B41F-C846CEADB0BE}"/>
              </a:ext>
            </a:extLst>
          </p:cNvPr>
          <p:cNvSpPr txBox="1"/>
          <p:nvPr/>
        </p:nvSpPr>
        <p:spPr>
          <a:xfrm>
            <a:off x="772510" y="342744"/>
            <a:ext cx="3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  <a:r>
              <a:rPr kumimoji="1" lang="en-US" altLang="ko-KR" dirty="0"/>
              <a:t> 01-Overview : </a:t>
            </a:r>
            <a:r>
              <a:rPr kumimoji="1" lang="ko-KR" altLang="en-US" dirty="0"/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0F42F-49E0-B645-B993-084B6FCCFBD3}"/>
              </a:ext>
            </a:extLst>
          </p:cNvPr>
          <p:cNvSpPr txBox="1"/>
          <p:nvPr/>
        </p:nvSpPr>
        <p:spPr>
          <a:xfrm>
            <a:off x="3132083" y="220717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Overview.png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63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시각화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영어버전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AAA8-0CAC-1146-8B44-A63FB52E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01-Overview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E056-D2FE-1A41-8FE1-0B855FFF3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영어 버전</a:t>
            </a:r>
          </a:p>
        </p:txBody>
      </p:sp>
    </p:spTree>
    <p:extLst>
      <p:ext uri="{BB962C8B-B14F-4D97-AF65-F5344CB8AC3E}">
        <p14:creationId xmlns:p14="http://schemas.microsoft.com/office/powerpoint/2010/main" val="27533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E24990-8B31-9D42-B41F-C846CEADB0BE}"/>
              </a:ext>
            </a:extLst>
          </p:cNvPr>
          <p:cNvSpPr txBox="1"/>
          <p:nvPr/>
        </p:nvSpPr>
        <p:spPr>
          <a:xfrm>
            <a:off x="772510" y="342744"/>
            <a:ext cx="338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  <a:r>
              <a:rPr kumimoji="1" lang="en-US" altLang="ko-KR" dirty="0"/>
              <a:t> 01-Overview : </a:t>
            </a:r>
            <a:r>
              <a:rPr kumimoji="1" lang="ko-KR" altLang="en-US" dirty="0"/>
              <a:t>개요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66FC199-1E35-E141-A858-73BF4AD65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5" y="863756"/>
            <a:ext cx="8877300" cy="565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93019-236C-F34F-94EC-D7EB129F02FC}"/>
              </a:ext>
            </a:extLst>
          </p:cNvPr>
          <p:cNvSpPr txBox="1"/>
          <p:nvPr/>
        </p:nvSpPr>
        <p:spPr>
          <a:xfrm>
            <a:off x="3132083" y="220717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Overview.png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1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Macintosh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&lt;시각화 – 한글버전&gt;</vt:lpstr>
      <vt:lpstr>01-Overview</vt:lpstr>
      <vt:lpstr>PowerPoint 프레젠테이션</vt:lpstr>
      <vt:lpstr>&lt;시각화 – 영어버전&gt;</vt:lpstr>
      <vt:lpstr>01-Overview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&lt;시각화 – 한글버전&gt;</dc:title>
  <dc:creator>m22211</dc:creator>
  <cp:lastModifiedBy>m22211</cp:lastModifiedBy>
  <cp:revision>1</cp:revision>
  <dcterms:created xsi:type="dcterms:W3CDTF">2020-01-29T03:09:09Z</dcterms:created>
  <dcterms:modified xsi:type="dcterms:W3CDTF">2020-01-29T03:10:39Z</dcterms:modified>
</cp:coreProperties>
</file>