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9" r:id="rId3"/>
    <p:sldId id="318" r:id="rId4"/>
    <p:sldId id="319" r:id="rId5"/>
    <p:sldId id="276" r:id="rId6"/>
    <p:sldId id="314" r:id="rId7"/>
    <p:sldId id="316" r:id="rId8"/>
    <p:sldId id="31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각화 - 한글버전" id="{609942DC-2232-BB4A-9ED9-7A70F6FA86D0}">
          <p14:sldIdLst>
            <p14:sldId id="275"/>
            <p14:sldId id="269"/>
            <p14:sldId id="318"/>
            <p14:sldId id="319"/>
          </p14:sldIdLst>
        </p14:section>
        <p14:section name="시각화 - 영어버전" id="{C7C3B510-1C6D-5341-BCED-6BE47FFB6548}">
          <p14:sldIdLst>
            <p14:sldId id="276"/>
            <p14:sldId id="314"/>
            <p14:sldId id="316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AA320-EA91-B74B-B2CA-013930A2D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D8C6D-3F35-0A46-B838-5E07DDF17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6FB12-E992-494F-AB27-C037B657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E030-73FC-2345-85D4-A9AC27080C9E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F5833-1D6F-614D-AFF8-30D9CDAB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82771-0EE2-0144-B604-C0F08B7D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3A88-E7A4-0949-A935-67452E4AD6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37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89F90-4DE0-7342-AC26-73FBD110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6BF70E-F304-1845-96C4-10094D124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9A564-0DAB-E04A-B12F-716A7ED3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E030-73FC-2345-85D4-A9AC27080C9E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F75AA-4A2F-8A47-B3B8-B6F07F5B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72E5A-A042-1449-B521-2F58C3D3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3A88-E7A4-0949-A935-67452E4AD6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526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6072C3-A0AD-3642-8962-9BC054186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CFE89-0299-2B42-9605-72B994E08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75940-8FBC-5F48-B926-37344C3E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E030-73FC-2345-85D4-A9AC27080C9E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6F460-3FFF-764D-9BA4-F4A794F8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FC256-D1B1-5C43-9BF7-5CFF0425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3A88-E7A4-0949-A935-67452E4AD6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99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28763-31B4-3841-8C5D-1DD8E9BE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7A1BD-D8E2-BF4C-BDED-28974329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56632-178C-7C40-BFB0-89464601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E030-73FC-2345-85D4-A9AC27080C9E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A03B2-4008-B84C-A9D3-2427399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93B73-D4C0-1948-85F7-6006F899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3A88-E7A4-0949-A935-67452E4AD6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255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75D7C-2289-0D42-AAD9-548DEA0A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05059-52D7-714C-A697-CE5323255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E4A04-19AC-C24D-91BC-3ED9770D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E030-73FC-2345-85D4-A9AC27080C9E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DC6CC-FB71-DE4A-AAF3-C142A7C9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A6E41-460E-984B-82AC-BE866B0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3A88-E7A4-0949-A935-67452E4AD6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92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1AD9E-0E11-9E4B-91AD-84ADE7A3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6F853-5E0A-B44B-A80B-E58D7B97A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1A1AC8-B982-6D49-AFCE-95074661D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52EC3-5B44-9641-A463-E5E03020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E030-73FC-2345-85D4-A9AC27080C9E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43AD9-A046-AE40-81CC-D466D899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1B741-DC2C-264D-A7FC-477AD91E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3A88-E7A4-0949-A935-67452E4AD6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872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16B46-7D61-1341-A871-41162869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CB0D78-E631-4A47-B989-449EAAFC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4E36A-D590-6640-854E-0BAAD5F0D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616EFA-0D6A-2849-A6AD-351028392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17563-B126-D24A-A37F-368229614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890054-311B-4E41-8ADE-1051FCFA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E030-73FC-2345-85D4-A9AC27080C9E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2F41F1-F6E4-0444-B6BB-E767CE4D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BFB9A7-8AB8-6249-AFF2-2870A19B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3A88-E7A4-0949-A935-67452E4AD6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528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99459-E1A9-F54E-B1EC-E7CC3C87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521E6-56C0-7E47-BA07-AD8E1EEC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E030-73FC-2345-85D4-A9AC27080C9E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98DDEE-1704-464D-9F9D-9F6F1E63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100FB3-43B7-A54E-92CD-07DB3ABC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3A88-E7A4-0949-A935-67452E4AD6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81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071C2F-4131-084F-AF60-73382141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E030-73FC-2345-85D4-A9AC27080C9E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51F9BA-752F-9949-AE6B-EE6F0912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08DC65-A3C6-334D-83C2-F3DC71AB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3A88-E7A4-0949-A935-67452E4AD6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372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49005-7F44-D14E-AA39-0973FCB9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A717B-45C4-E449-98FC-7629E29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3B716-117E-B245-9A54-892AEE882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A070FC-F8CE-174D-8A7D-3447694A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E030-73FC-2345-85D4-A9AC27080C9E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60F94-BD3E-A046-966A-8DB94586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BD0798-92E9-2E4F-AC71-8B9A2281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3A88-E7A4-0949-A935-67452E4AD6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086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F029F-3426-BC47-BAAF-FF122BF9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FB0D01-EA6D-EC45-80F8-880693D04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EF1686-52F8-EB4B-8A17-A4885DD6B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7153D-D70F-7641-84F5-834EF6CB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E030-73FC-2345-85D4-A9AC27080C9E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F3496-861C-9446-87EB-3324F44A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B1758-7FC7-0947-8BE7-0437E169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3A88-E7A4-0949-A935-67452E4AD6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44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9D5CFD-A6C8-8C4C-998B-3A847040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E1BDD-F643-4B4E-88FC-D999A18A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E1405-6AB2-574A-B286-AC7439C6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8E030-73FC-2345-85D4-A9AC27080C9E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F538B-DD5B-E544-ACD3-541497AC6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E42A3-FD1C-E841-A970-60271EC8F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33A88-E7A4-0949-A935-67452E4AD6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335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시각화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한글버전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88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03-save charts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4CE056-D2FE-1A41-8FE1-0B855FFF3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한글 버전</a:t>
            </a:r>
          </a:p>
        </p:txBody>
      </p:sp>
    </p:spTree>
    <p:extLst>
      <p:ext uri="{BB962C8B-B14F-4D97-AF65-F5344CB8AC3E}">
        <p14:creationId xmlns:p14="http://schemas.microsoft.com/office/powerpoint/2010/main" val="130703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1055CC-43C1-A849-8E1E-B4EE798DAF55}"/>
              </a:ext>
            </a:extLst>
          </p:cNvPr>
          <p:cNvSpPr txBox="1"/>
          <p:nvPr/>
        </p:nvSpPr>
        <p:spPr>
          <a:xfrm>
            <a:off x="788277" y="46968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save_charts_00.png</a:t>
            </a:r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C2C789-71F6-3846-82EB-3F4B52A8FC0B}"/>
              </a:ext>
            </a:extLst>
          </p:cNvPr>
          <p:cNvGrpSpPr/>
          <p:nvPr/>
        </p:nvGrpSpPr>
        <p:grpSpPr>
          <a:xfrm>
            <a:off x="1157468" y="1039660"/>
            <a:ext cx="10268413" cy="5108113"/>
            <a:chOff x="1157468" y="1039660"/>
            <a:chExt cx="10268413" cy="5108113"/>
          </a:xfrm>
        </p:grpSpPr>
        <p:pic>
          <p:nvPicPr>
            <p:cNvPr id="3" name="그림 2" descr="스크린샷, 모니터, 화면이(가) 표시된 사진&#10;&#10;자동 생성된 설명">
              <a:extLst>
                <a:ext uri="{FF2B5EF4-FFF2-40B4-BE49-F238E27FC236}">
                  <a16:creationId xmlns:a16="http://schemas.microsoft.com/office/drawing/2014/main" id="{19945B89-C5E2-BD48-A021-C2639C5FF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7"/>
            <a:stretch/>
          </p:blipFill>
          <p:spPr>
            <a:xfrm>
              <a:off x="1157468" y="1039660"/>
              <a:ext cx="10268413" cy="510811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E9B0A3-73E5-8F4F-AE42-0FA29F64D837}"/>
                </a:ext>
              </a:extLst>
            </p:cNvPr>
            <p:cNvSpPr/>
            <p:nvPr/>
          </p:nvSpPr>
          <p:spPr>
            <a:xfrm>
              <a:off x="10782945" y="1493134"/>
              <a:ext cx="601296" cy="24306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44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12010-86B4-2645-AEDD-B0449E99B4C9}"/>
              </a:ext>
            </a:extLst>
          </p:cNvPr>
          <p:cNvSpPr txBox="1"/>
          <p:nvPr/>
        </p:nvSpPr>
        <p:spPr>
          <a:xfrm>
            <a:off x="788277" y="46968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save_charts_01.png</a:t>
            </a:r>
            <a:endParaRPr kumimoji="1" lang="ko-KR" altLang="en-US" dirty="0"/>
          </a:p>
        </p:txBody>
      </p:sp>
      <p:pic>
        <p:nvPicPr>
          <p:cNvPr id="3" name="그림 2" descr="테이블, 남자이(가) 표시된 사진&#10;&#10;자동 생성된 설명">
            <a:extLst>
              <a:ext uri="{FF2B5EF4-FFF2-40B4-BE49-F238E27FC236}">
                <a16:creationId xmlns:a16="http://schemas.microsoft.com/office/drawing/2014/main" id="{E5F373A0-BB95-5C4C-A4F1-F14C4D09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73" y="1696219"/>
            <a:ext cx="9217572" cy="28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0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시각화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영어버전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19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03-save charts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4CE056-D2FE-1A41-8FE1-0B855FFF3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영어 버전</a:t>
            </a:r>
          </a:p>
        </p:txBody>
      </p:sp>
    </p:spTree>
    <p:extLst>
      <p:ext uri="{BB962C8B-B14F-4D97-AF65-F5344CB8AC3E}">
        <p14:creationId xmlns:p14="http://schemas.microsoft.com/office/powerpoint/2010/main" val="388849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1055CC-43C1-A849-8E1E-B4EE798DAF55}"/>
              </a:ext>
            </a:extLst>
          </p:cNvPr>
          <p:cNvSpPr txBox="1"/>
          <p:nvPr/>
        </p:nvSpPr>
        <p:spPr>
          <a:xfrm>
            <a:off x="788277" y="46968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save_charts_00.png</a:t>
            </a:r>
            <a:endParaRPr kumimoji="1"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09E386-380B-7546-A145-29551E69DA22}"/>
              </a:ext>
            </a:extLst>
          </p:cNvPr>
          <p:cNvGrpSpPr/>
          <p:nvPr/>
        </p:nvGrpSpPr>
        <p:grpSpPr>
          <a:xfrm>
            <a:off x="850739" y="1015519"/>
            <a:ext cx="10490522" cy="5264061"/>
            <a:chOff x="893719" y="2010942"/>
            <a:chExt cx="10490522" cy="5264061"/>
          </a:xfrm>
        </p:grpSpPr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6247924-75E1-6040-944E-BEAE72B25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3719" y="2010942"/>
              <a:ext cx="10490522" cy="526406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24645C-617A-0747-93EC-99986F8A0D29}"/>
                </a:ext>
              </a:extLst>
            </p:cNvPr>
            <p:cNvSpPr/>
            <p:nvPr/>
          </p:nvSpPr>
          <p:spPr>
            <a:xfrm>
              <a:off x="10731710" y="2489847"/>
              <a:ext cx="601296" cy="24306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594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12010-86B4-2645-AEDD-B0449E99B4C9}"/>
              </a:ext>
            </a:extLst>
          </p:cNvPr>
          <p:cNvSpPr txBox="1"/>
          <p:nvPr/>
        </p:nvSpPr>
        <p:spPr>
          <a:xfrm>
            <a:off x="788277" y="46968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save_charts_01.png</a:t>
            </a:r>
            <a:endParaRPr kumimoji="1" lang="ko-KR" altLang="en-US" dirty="0"/>
          </a:p>
        </p:txBody>
      </p:sp>
      <p:pic>
        <p:nvPicPr>
          <p:cNvPr id="3" name="그림 2" descr="테이블, 남자이(가) 표시된 사진&#10;&#10;자동 생성된 설명">
            <a:extLst>
              <a:ext uri="{FF2B5EF4-FFF2-40B4-BE49-F238E27FC236}">
                <a16:creationId xmlns:a16="http://schemas.microsoft.com/office/drawing/2014/main" id="{E5F373A0-BB95-5C4C-A4F1-F14C4D09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73" y="1696219"/>
            <a:ext cx="9217572" cy="28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와이드스크린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&lt;시각화 – 한글버전&gt;</vt:lpstr>
      <vt:lpstr>03-save charts</vt:lpstr>
      <vt:lpstr>PowerPoint 프레젠테이션</vt:lpstr>
      <vt:lpstr>PowerPoint 프레젠테이션</vt:lpstr>
      <vt:lpstr>&lt;시각화 – 영어버전&gt;</vt:lpstr>
      <vt:lpstr>03-save charts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&lt;시각화 – 한글버전&gt;</dc:title>
  <dc:creator>m22211</dc:creator>
  <cp:lastModifiedBy>m22211</cp:lastModifiedBy>
  <cp:revision>1</cp:revision>
  <dcterms:created xsi:type="dcterms:W3CDTF">2020-01-29T03:14:07Z</dcterms:created>
  <dcterms:modified xsi:type="dcterms:W3CDTF">2020-01-29T03:15:01Z</dcterms:modified>
</cp:coreProperties>
</file>