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5" r:id="rId2"/>
    <p:sldId id="320" r:id="rId3"/>
    <p:sldId id="321" r:id="rId4"/>
    <p:sldId id="322" r:id="rId5"/>
    <p:sldId id="323" r:id="rId6"/>
    <p:sldId id="324" r:id="rId7"/>
    <p:sldId id="276" r:id="rId8"/>
    <p:sldId id="315" r:id="rId9"/>
    <p:sldId id="325" r:id="rId10"/>
    <p:sldId id="327" r:id="rId11"/>
    <p:sldId id="328" r:id="rId12"/>
    <p:sldId id="32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각화 - 한글버전" id="{0452D693-9AF1-814D-AD4D-ACD0F31BAAE7}">
          <p14:sldIdLst>
            <p14:sldId id="275"/>
            <p14:sldId id="320"/>
            <p14:sldId id="321"/>
            <p14:sldId id="322"/>
            <p14:sldId id="323"/>
            <p14:sldId id="324"/>
          </p14:sldIdLst>
        </p14:section>
        <p14:section name="시각화 - 영어버전" id="{489D0E62-EF2C-AE40-8D50-469B72EB5B16}">
          <p14:sldIdLst>
            <p14:sldId id="276"/>
            <p14:sldId id="315"/>
            <p14:sldId id="325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22211" initials="m" lastIdx="1" clrIdx="0">
    <p:extLst>
      <p:ext uri="{19B8F6BF-5375-455C-9EA6-DF929625EA0E}">
        <p15:presenceInfo xmlns:p15="http://schemas.microsoft.com/office/powerpoint/2012/main" userId="S::m22211@365mevip.com::ec916012-59f3-453c-9a3d-ebc00d6798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D8B4E-3D41-244C-B81D-AE75E2A80378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FC76-60FC-3249-94EC-296F019142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35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F3B53-FE0F-9F44-A35B-B02D338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457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98B145-38F1-CD46-B947-863EB5B2BC85}"/>
              </a:ext>
            </a:extLst>
          </p:cNvPr>
          <p:cNvSpPr/>
          <p:nvPr userDrawn="1"/>
        </p:nvSpPr>
        <p:spPr>
          <a:xfrm>
            <a:off x="298174" y="268357"/>
            <a:ext cx="11579087" cy="634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BB32F92-8F12-594A-98E8-2437CB4DF3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한</a:t>
            </a:r>
            <a:r>
              <a:rPr kumimoji="1" lang="en-US" altLang="ko-KR" dirty="0"/>
              <a:t>/</a:t>
            </a:r>
            <a:r>
              <a:rPr kumimoji="1" lang="ko-KR" altLang="en-US" dirty="0"/>
              <a:t>영문 타입 편집</a:t>
            </a:r>
          </a:p>
        </p:txBody>
      </p:sp>
    </p:spTree>
    <p:extLst>
      <p:ext uri="{BB962C8B-B14F-4D97-AF65-F5344CB8AC3E}">
        <p14:creationId xmlns:p14="http://schemas.microsoft.com/office/powerpoint/2010/main" val="381043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E8D40-6A6B-F746-ABEB-033042C0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229D1-BCE6-1C47-8B23-44416AB2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B47FF-11A1-AC44-AC06-18984CB0F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00167-4F3F-D545-8F08-673F1D37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DFB39-9176-2944-9479-266B3C64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F55AD-224A-FD4F-BC14-18CEC6B8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70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D75B-A06A-D44B-9458-6343E678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2E237A-E1ED-014D-B99A-6598383BC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EB8B70-BDEF-7E44-B877-094F85A4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1687A-7937-F44A-B5DC-6EFF0D79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07961-DC05-B14B-89E7-DB0DF49E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5AABD-0973-CC46-8972-14F9D4E8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907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31D85-72F1-B14B-9A4E-F877736A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A8E4F-D8DB-BF46-A264-D2FED4AF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4B2AF-646E-B643-8908-591D6712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4E457-F087-A845-A570-6D091B35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5BA8B-4577-BD41-932F-0AE2DC91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82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F813EE-67F7-EE45-9C24-56A4A49A5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A4120-EB65-BF47-90FD-E5BDA21AC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7ADF3-251A-5245-AD30-9F82C9DC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EEF98-99CE-BD4C-8891-C2F81AAF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7E94-79FA-704E-BFFA-D16BE2C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167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4EB21-A5C1-7F47-9653-7C34C6F4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971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F3B53-FE0F-9F44-A35B-B02D338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9E71E-5DA7-2047-BA50-6E5C1C0B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D979E-44AF-7548-A912-D31E9F9D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19B8E-2BD2-A543-A4EF-B3E8E404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3F979-A08F-DE47-99D6-B0B58D79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3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4EB21-A5C1-7F47-9653-7C34C6F4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27197-9873-324F-8716-2908E0B5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F014B-59EC-324B-A51A-62436E8B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4ABA1-F18A-D147-B522-BD83E04E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8F81F-2B57-0E45-A616-EDE3E2C5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2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6E044-F555-D04A-82CD-FA954CFB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2C74B-7DB0-F546-97B2-6B710D21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19C28-313D-B941-9621-54021FC1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F3BCE-9DF3-F548-A47B-41012A78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3657D-7C6B-2E4A-BB3E-EEAA75AE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0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16FF4-15D5-1B4E-8246-6D9FE98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0D077-1A97-B84C-AB7B-8C823977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DBF29-5672-8F42-BBEB-ECE47A86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7E701-78B9-8046-9ACB-F586DB7C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D4909-FE85-2A48-882D-AEC5D8A3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FB7D4-315C-164D-8D57-47429315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93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9F9CF-7F3C-904D-9807-574E9A1E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E55D0-2BD2-C242-A95E-A4223E34A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48A96-1761-704F-88BD-760128926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61377-AA86-E240-B6A6-94815612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3D3CD4-45C3-6041-8BEF-CA2C4C4CF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041D0-EFE7-1E4F-BE1D-7444365C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827E05-A111-D34D-85DB-B8A96B5A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AC6F06-EAEB-B14A-9889-141EA019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739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367B-A572-0A49-A169-85E8C9DA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EF62A7-7049-D146-AE19-5B0BFE2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765D10-8DBF-FE4B-B264-78891A9C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57B02-287B-4045-961D-263B869B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9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4151FC-5478-E24D-8094-E47EBCC9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1EC3D5-E16B-F84D-B3F7-AC2F73B8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908F2-8637-4847-B394-9C9808DE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9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364B4-123F-C546-A576-07D72688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2A296-DE80-144F-9BD4-A3A01AE8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A84C8-4FAD-F245-8521-AC1F9F30B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5274-FEBB-F446-97ED-87E74B9876BD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C59E8-F980-FB43-B55A-D0658FAE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FEE96-E7C3-8C4B-8021-6BF91AD2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C81F-71BE-9145-9EF1-9274074CC6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35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시각화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한글버전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3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1055CC-43C1-A849-8E1E-B4EE798DAF55}"/>
              </a:ext>
            </a:extLst>
          </p:cNvPr>
          <p:cNvSpPr txBox="1"/>
          <p:nvPr/>
        </p:nvSpPr>
        <p:spPr>
          <a:xfrm>
            <a:off x="522060" y="743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save_charts_01.png</a:t>
            </a:r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3F9B3B-D506-B047-92D8-8224AE3A8C48}"/>
              </a:ext>
            </a:extLst>
          </p:cNvPr>
          <p:cNvGrpSpPr/>
          <p:nvPr/>
        </p:nvGrpSpPr>
        <p:grpSpPr>
          <a:xfrm>
            <a:off x="522060" y="628476"/>
            <a:ext cx="11285317" cy="5894172"/>
            <a:chOff x="522060" y="628476"/>
            <a:chExt cx="11285317" cy="5894172"/>
          </a:xfrm>
        </p:grpSpPr>
        <p:pic>
          <p:nvPicPr>
            <p:cNvPr id="3" name="그림 2" descr="스크린샷, 모니터, 컴퓨터, 화면이(가) 표시된 사진&#10;&#10;자동 생성된 설명">
              <a:extLst>
                <a:ext uri="{FF2B5EF4-FFF2-40B4-BE49-F238E27FC236}">
                  <a16:creationId xmlns:a16="http://schemas.microsoft.com/office/drawing/2014/main" id="{60035F72-4A3B-1B49-A91B-91E82E9A2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60" y="628476"/>
              <a:ext cx="11285317" cy="5894172"/>
            </a:xfrm>
            <a:prstGeom prst="rect">
              <a:avLst/>
            </a:prstGeom>
          </p:spPr>
        </p:pic>
        <p:pic>
          <p:nvPicPr>
            <p:cNvPr id="9" name="그림 8" descr="/Users/Yongs/Downloads/DB 브라우저 그림파일/2.png">
              <a:extLst>
                <a:ext uri="{FF2B5EF4-FFF2-40B4-BE49-F238E27FC236}">
                  <a16:creationId xmlns:a16="http://schemas.microsoft.com/office/drawing/2014/main" id="{ADB0F69C-7AC2-F648-AC7F-B850A5F874D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7" t="21694" r="23487" b="34739"/>
            <a:stretch/>
          </p:blipFill>
          <p:spPr bwMode="auto">
            <a:xfrm>
              <a:off x="4190034" y="2319765"/>
              <a:ext cx="279456" cy="24498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093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DD307A8A-0105-C14B-AA23-805C0C3A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07" y="1069914"/>
            <a:ext cx="10605115" cy="5318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055CC-43C1-A849-8E1E-B4EE798DAF55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save_charts_02.png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A3C9D7-056A-1446-9E7F-3D4F4A41B4B7}"/>
              </a:ext>
            </a:extLst>
          </p:cNvPr>
          <p:cNvSpPr/>
          <p:nvPr/>
        </p:nvSpPr>
        <p:spPr>
          <a:xfrm>
            <a:off x="798607" y="1069915"/>
            <a:ext cx="2151692" cy="2380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BE4F01-DBE9-6B4B-A96A-2691746287E3}"/>
              </a:ext>
            </a:extLst>
          </p:cNvPr>
          <p:cNvSpPr/>
          <p:nvPr/>
        </p:nvSpPr>
        <p:spPr>
          <a:xfrm flipH="1">
            <a:off x="7052043" y="2754775"/>
            <a:ext cx="760866" cy="11574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1" name="그림 10" descr="/Users/Yongs/Downloads/DB 브라우저 그림파일/3.png">
            <a:extLst>
              <a:ext uri="{FF2B5EF4-FFF2-40B4-BE49-F238E27FC236}">
                <a16:creationId xmlns:a16="http://schemas.microsoft.com/office/drawing/2014/main" id="{9FC05AF4-44FF-034E-9C7F-3DF1717DF7F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939970" y="1069915"/>
            <a:ext cx="312516" cy="238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4.png">
            <a:extLst>
              <a:ext uri="{FF2B5EF4-FFF2-40B4-BE49-F238E27FC236}">
                <a16:creationId xmlns:a16="http://schemas.microsoft.com/office/drawing/2014/main" id="{2AF91379-9E90-D847-AB60-174F873C42F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7823238" y="2708477"/>
            <a:ext cx="300943" cy="2093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796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FE401FA-282A-D842-B910-0613BC73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1" y="893374"/>
            <a:ext cx="11197298" cy="43731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51B9A8-5ED4-7D40-82D6-AA346198B60C}"/>
              </a:ext>
            </a:extLst>
          </p:cNvPr>
          <p:cNvSpPr/>
          <p:nvPr/>
        </p:nvSpPr>
        <p:spPr>
          <a:xfrm flipH="1">
            <a:off x="919882" y="2013056"/>
            <a:ext cx="5573513" cy="2511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070C1E-A13A-F947-AC8B-E5638F11690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19882" y="1761930"/>
            <a:ext cx="295458" cy="251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ACAF2-AE05-3C4A-8E93-E9B8C640B2C2}"/>
              </a:ext>
            </a:extLst>
          </p:cNvPr>
          <p:cNvSpPr txBox="1"/>
          <p:nvPr/>
        </p:nvSpPr>
        <p:spPr>
          <a:xfrm>
            <a:off x="649380" y="272916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save_charts_03.png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8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04-save templates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CE056-D2FE-1A41-8FE1-0B855FFF3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한글 버전</a:t>
            </a:r>
          </a:p>
        </p:txBody>
      </p:sp>
    </p:spTree>
    <p:extLst>
      <p:ext uri="{BB962C8B-B14F-4D97-AF65-F5344CB8AC3E}">
        <p14:creationId xmlns:p14="http://schemas.microsoft.com/office/powerpoint/2010/main" val="184386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1055CC-43C1-A849-8E1E-B4EE798DAF55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save_templates_00.png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499866-AC09-A74C-92DD-9060B8726DAE}"/>
              </a:ext>
            </a:extLst>
          </p:cNvPr>
          <p:cNvGrpSpPr/>
          <p:nvPr/>
        </p:nvGrpSpPr>
        <p:grpSpPr>
          <a:xfrm>
            <a:off x="555585" y="929152"/>
            <a:ext cx="11354764" cy="5354996"/>
            <a:chOff x="555585" y="929152"/>
            <a:chExt cx="11354764" cy="535499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E08F83-CBC1-3147-AF7E-85081B32047C}"/>
                </a:ext>
              </a:extLst>
            </p:cNvPr>
            <p:cNvGrpSpPr/>
            <p:nvPr/>
          </p:nvGrpSpPr>
          <p:grpSpPr>
            <a:xfrm>
              <a:off x="555585" y="929152"/>
              <a:ext cx="11354764" cy="5354996"/>
              <a:chOff x="555585" y="929152"/>
              <a:chExt cx="11354764" cy="5354996"/>
            </a:xfrm>
          </p:grpSpPr>
          <p:pic>
            <p:nvPicPr>
              <p:cNvPr id="7" name="그림 6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80811336-DDD9-3840-BD53-6A4E1A4E9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5585" y="929152"/>
                <a:ext cx="11354764" cy="5354996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AE9B0A3-73E5-8F4F-AE42-0FA29F64D837}"/>
                  </a:ext>
                </a:extLst>
              </p:cNvPr>
              <p:cNvSpPr/>
              <p:nvPr/>
            </p:nvSpPr>
            <p:spPr>
              <a:xfrm>
                <a:off x="11273743" y="1157470"/>
                <a:ext cx="219918" cy="231494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pic>
          <p:nvPicPr>
            <p:cNvPr id="9" name="그림 8" descr="/Users/Yongs/Downloads/DB 브라우저 그림파일/1.png">
              <a:extLst>
                <a:ext uri="{FF2B5EF4-FFF2-40B4-BE49-F238E27FC236}">
                  <a16:creationId xmlns:a16="http://schemas.microsoft.com/office/drawing/2014/main" id="{1D942332-AE61-FA40-BFF8-60D839AD495D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1" t="21597" r="22981" b="35065"/>
            <a:stretch/>
          </p:blipFill>
          <p:spPr bwMode="auto">
            <a:xfrm>
              <a:off x="10974765" y="1038458"/>
              <a:ext cx="298978" cy="2380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89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1055CC-43C1-A849-8E1E-B4EE798DAF55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save_charts_01.png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1839ED-0508-0441-A111-B5AA8C29529A}"/>
              </a:ext>
            </a:extLst>
          </p:cNvPr>
          <p:cNvGrpSpPr/>
          <p:nvPr/>
        </p:nvGrpSpPr>
        <p:grpSpPr>
          <a:xfrm>
            <a:off x="672530" y="1036311"/>
            <a:ext cx="11025738" cy="5209892"/>
            <a:chOff x="672530" y="1036311"/>
            <a:chExt cx="11025738" cy="5209892"/>
          </a:xfrm>
        </p:grpSpPr>
        <p:pic>
          <p:nvPicPr>
            <p:cNvPr id="7" name="그림 6" descr="스크린샷, 컴퓨터, 모니터, 노트북이(가) 표시된 사진&#10;&#10;자동 생성된 설명">
              <a:extLst>
                <a:ext uri="{FF2B5EF4-FFF2-40B4-BE49-F238E27FC236}">
                  <a16:creationId xmlns:a16="http://schemas.microsoft.com/office/drawing/2014/main" id="{3F928A43-08AF-754B-B459-FC6EE6A1B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530" y="1036311"/>
              <a:ext cx="11025738" cy="5209892"/>
            </a:xfrm>
            <a:prstGeom prst="rect">
              <a:avLst/>
            </a:prstGeom>
          </p:spPr>
        </p:pic>
        <p:pic>
          <p:nvPicPr>
            <p:cNvPr id="9" name="그림 8" descr="/Users/Yongs/Downloads/DB 브라우저 그림파일/2.png">
              <a:extLst>
                <a:ext uri="{FF2B5EF4-FFF2-40B4-BE49-F238E27FC236}">
                  <a16:creationId xmlns:a16="http://schemas.microsoft.com/office/drawing/2014/main" id="{ADB0F69C-7AC2-F648-AC7F-B850A5F874D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7" t="21694" r="23487" b="34739"/>
            <a:stretch/>
          </p:blipFill>
          <p:spPr bwMode="auto">
            <a:xfrm>
              <a:off x="4282632" y="2516534"/>
              <a:ext cx="279456" cy="24498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118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1055CC-43C1-A849-8E1E-B4EE798DAF55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save_charts_02.png</a:t>
            </a:r>
            <a:endParaRPr kumimoji="1"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2A4967-8E14-C349-AC67-87E258EA04D5}"/>
              </a:ext>
            </a:extLst>
          </p:cNvPr>
          <p:cNvGrpSpPr/>
          <p:nvPr/>
        </p:nvGrpSpPr>
        <p:grpSpPr>
          <a:xfrm>
            <a:off x="788277" y="1069915"/>
            <a:ext cx="11006664" cy="5214030"/>
            <a:chOff x="788277" y="1069915"/>
            <a:chExt cx="11006664" cy="521403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01E91BB-1FDD-E841-8D2F-6FC6812C436F}"/>
                </a:ext>
              </a:extLst>
            </p:cNvPr>
            <p:cNvGrpSpPr/>
            <p:nvPr/>
          </p:nvGrpSpPr>
          <p:grpSpPr>
            <a:xfrm>
              <a:off x="788277" y="1069916"/>
              <a:ext cx="11006664" cy="5214029"/>
              <a:chOff x="788277" y="1069916"/>
              <a:chExt cx="11006664" cy="5214029"/>
            </a:xfrm>
          </p:grpSpPr>
          <p:pic>
            <p:nvPicPr>
              <p:cNvPr id="3" name="그림 2" descr="스크린샷, 컴퓨터이(가) 표시된 사진&#10;&#10;자동 생성된 설명">
                <a:extLst>
                  <a:ext uri="{FF2B5EF4-FFF2-40B4-BE49-F238E27FC236}">
                    <a16:creationId xmlns:a16="http://schemas.microsoft.com/office/drawing/2014/main" id="{218048DF-CDD9-C74C-927F-B05448C49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8277" y="1069916"/>
                <a:ext cx="11006664" cy="5214029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A3C9D7-056A-1446-9E7F-3D4F4A41B4B7}"/>
                  </a:ext>
                </a:extLst>
              </p:cNvPr>
              <p:cNvSpPr/>
              <p:nvPr/>
            </p:nvSpPr>
            <p:spPr>
              <a:xfrm>
                <a:off x="788278" y="1069916"/>
                <a:ext cx="2151692" cy="238023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BE4F01-DBE9-6B4B-A96A-2691746287E3}"/>
                  </a:ext>
                </a:extLst>
              </p:cNvPr>
              <p:cNvSpPr/>
              <p:nvPr/>
            </p:nvSpPr>
            <p:spPr>
              <a:xfrm flipH="1">
                <a:off x="6579904" y="2824223"/>
                <a:ext cx="503801" cy="13889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pic>
          <p:nvPicPr>
            <p:cNvPr id="11" name="그림 10" descr="/Users/Yongs/Downloads/DB 브라우저 그림파일/3.png">
              <a:extLst>
                <a:ext uri="{FF2B5EF4-FFF2-40B4-BE49-F238E27FC236}">
                  <a16:creationId xmlns:a16="http://schemas.microsoft.com/office/drawing/2014/main" id="{9FC05AF4-44FF-034E-9C7F-3DF1717DF7F4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41" t="21673" r="22941" b="34717"/>
            <a:stretch/>
          </p:blipFill>
          <p:spPr bwMode="auto">
            <a:xfrm>
              <a:off x="2939970" y="1069915"/>
              <a:ext cx="312516" cy="2380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그림 11" descr="/Users/Yongs/Downloads/DB 브라우저 그림파일/4.png">
              <a:extLst>
                <a:ext uri="{FF2B5EF4-FFF2-40B4-BE49-F238E27FC236}">
                  <a16:creationId xmlns:a16="http://schemas.microsoft.com/office/drawing/2014/main" id="{2AF91379-9E90-D847-AB60-174F873C42FE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41" t="21673" r="22941" b="34717"/>
            <a:stretch/>
          </p:blipFill>
          <p:spPr bwMode="auto">
            <a:xfrm>
              <a:off x="7083705" y="2789019"/>
              <a:ext cx="300943" cy="20930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0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CD418F0-82F4-7045-B3A7-C61323C881EA}"/>
              </a:ext>
            </a:extLst>
          </p:cNvPr>
          <p:cNvGrpSpPr/>
          <p:nvPr/>
        </p:nvGrpSpPr>
        <p:grpSpPr>
          <a:xfrm>
            <a:off x="744169" y="1033585"/>
            <a:ext cx="10516743" cy="4985250"/>
            <a:chOff x="744169" y="1033585"/>
            <a:chExt cx="10516743" cy="498525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1CCD1FB-C01D-EB41-ADE5-D968E6334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169" y="1033585"/>
              <a:ext cx="10516743" cy="498525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951B9A8-5ED4-7D40-82D6-AA346198B60C}"/>
                </a:ext>
              </a:extLst>
            </p:cNvPr>
            <p:cNvSpPr/>
            <p:nvPr/>
          </p:nvSpPr>
          <p:spPr>
            <a:xfrm flipH="1">
              <a:off x="1267124" y="2098489"/>
              <a:ext cx="5573513" cy="17825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070C1E-A13A-F947-AC8B-E5638F116906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66" t="21738" r="22766" b="34782"/>
            <a:stretch/>
          </p:blipFill>
          <p:spPr bwMode="auto">
            <a:xfrm>
              <a:off x="1267124" y="1834806"/>
              <a:ext cx="295458" cy="25112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A6ACAF2-AE05-3C4A-8E93-E9B8C640B2C2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save_charts_03.png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30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시각화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영어버전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04-save templates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CE056-D2FE-1A41-8FE1-0B855FFF3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영어 버전</a:t>
            </a:r>
          </a:p>
        </p:txBody>
      </p:sp>
    </p:spTree>
    <p:extLst>
      <p:ext uri="{BB962C8B-B14F-4D97-AF65-F5344CB8AC3E}">
        <p14:creationId xmlns:p14="http://schemas.microsoft.com/office/powerpoint/2010/main" val="388443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D0ABD9-6633-9B4E-9CE8-07A459D6F83B}"/>
              </a:ext>
            </a:extLst>
          </p:cNvPr>
          <p:cNvGrpSpPr/>
          <p:nvPr/>
        </p:nvGrpSpPr>
        <p:grpSpPr>
          <a:xfrm>
            <a:off x="416688" y="920036"/>
            <a:ext cx="11520669" cy="5367825"/>
            <a:chOff x="918258" y="975441"/>
            <a:chExt cx="11065398" cy="5231397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E86112B-0FC6-5F41-8BEB-6B3A3CEA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258" y="975441"/>
              <a:ext cx="11065398" cy="5231397"/>
            </a:xfrm>
            <a:prstGeom prst="rect">
              <a:avLst/>
            </a:prstGeom>
          </p:spPr>
        </p:pic>
        <p:pic>
          <p:nvPicPr>
            <p:cNvPr id="4" name="그림 3" descr="/Users/Yongs/Downloads/DB 브라우저 그림파일/1.png">
              <a:extLst>
                <a:ext uri="{FF2B5EF4-FFF2-40B4-BE49-F238E27FC236}">
                  <a16:creationId xmlns:a16="http://schemas.microsoft.com/office/drawing/2014/main" id="{ADF122D3-8F58-ED42-96B4-8DE6F3262A35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1" t="21597" r="22981" b="35065"/>
            <a:stretch/>
          </p:blipFill>
          <p:spPr bwMode="auto">
            <a:xfrm>
              <a:off x="11065468" y="1089801"/>
              <a:ext cx="298978" cy="2380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E0AB33-FB35-AD45-BD88-6E2EC50A657F}"/>
                </a:ext>
              </a:extLst>
            </p:cNvPr>
            <p:cNvSpPr/>
            <p:nvPr/>
          </p:nvSpPr>
          <p:spPr>
            <a:xfrm>
              <a:off x="11364446" y="1212077"/>
              <a:ext cx="219918" cy="2314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084956-DE3C-8746-BB74-9F9CC7339BFA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save_templates_00.png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42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74</Words>
  <Application>Microsoft Macintosh PowerPoint</Application>
  <PresentationFormat>와이드스크린</PresentationFormat>
  <Paragraphs>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&lt;시각화 – 한글버전&gt;</vt:lpstr>
      <vt:lpstr>04-save templates</vt:lpstr>
      <vt:lpstr>PowerPoint 프레젠테이션</vt:lpstr>
      <vt:lpstr>PowerPoint 프레젠테이션</vt:lpstr>
      <vt:lpstr>PowerPoint 프레젠테이션</vt:lpstr>
      <vt:lpstr>PowerPoint 프레젠테이션</vt:lpstr>
      <vt:lpstr>&lt;시각화 – 영어버전&gt;</vt:lpstr>
      <vt:lpstr>04-save templates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m22211</dc:creator>
  <cp:lastModifiedBy>m22211</cp:lastModifiedBy>
  <cp:revision>166</cp:revision>
  <dcterms:created xsi:type="dcterms:W3CDTF">2020-01-20T02:01:45Z</dcterms:created>
  <dcterms:modified xsi:type="dcterms:W3CDTF">2020-01-29T03:15:35Z</dcterms:modified>
</cp:coreProperties>
</file>