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5" r:id="rId3"/>
    <p:sldId id="287" r:id="rId4"/>
    <p:sldId id="288" r:id="rId5"/>
    <p:sldId id="289" r:id="rId6"/>
    <p:sldId id="290" r:id="rId7"/>
    <p:sldId id="286" r:id="rId8"/>
    <p:sldId id="257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60"/>
  </p:normalViewPr>
  <p:slideViewPr>
    <p:cSldViewPr snapToGrid="0">
      <p:cViewPr>
        <p:scale>
          <a:sx n="125" d="100"/>
          <a:sy n="125" d="100"/>
        </p:scale>
        <p:origin x="-3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789D-CBA4-4D57-A3B5-6A04DAD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DDF0-CB04-4B85-B314-BC187550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9F6-C58D-404F-AC5E-4F89040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E37A-0DAA-400C-8608-381D4CE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AED9-ABDC-46E2-8650-13CAC6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BEC-0F8F-4C73-A2B1-5C61235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DC60-9CA4-4A5E-AC36-65F1C8D4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C2E8-81AB-4109-9C74-51F6904D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775-547D-4543-BE47-D4A223A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DC3-4CCE-48D7-A549-58D0EBF6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D76F-8FE5-4B9A-A63F-78AA23A74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F87C-8F88-4A10-9F93-5D30412C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B169-791F-4A45-9653-3150675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57B-C5FD-431B-9704-2A35222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90D7-61A8-4B50-A0B9-3E114D1D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965A-16E4-4B3E-A5DA-F8D4B8D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CB40-48BE-4798-B040-B3A2BC30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140-0A13-40E5-A0F0-F51B03B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AD91-7ABB-49D9-91C1-25DD3A6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44C3-5F3E-4DAC-822F-48896D60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D705-EAEF-49A0-BF27-BB89333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D96-C244-4905-8113-5FDD7D18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4D8F-0044-4193-A230-0701A37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9827-C092-4855-B17B-D913650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6B80-9CAB-4F2D-B876-FB093C06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7546-D274-43CC-AB7F-985B67D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DA6C-B36F-424C-9255-B44453A2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BB957-12B6-4A64-865A-20AB3BF0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6768-3D98-4F1A-A5A8-B6A6947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806A-51CE-4A5D-98F3-1F49B97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EE0E-E539-423A-AA58-5C48E1F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618C-22A0-4102-BA8C-248AFDDF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F071-AD91-4867-8645-B4D2AB20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6BF5-CFE1-4B92-8C92-20ECAE15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1E88C-4395-47D8-A8EA-9D9A0CB0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D256-603A-473B-B021-0CD131A7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5833-B25D-4648-8716-A0874F4B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52CE-5886-4A17-8947-C203C74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B7D45-0BB0-4DDC-B66C-AC39013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B0AC-9ED4-4D1A-A000-31C33E8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27C32-1AAC-4A56-AAC4-253DE71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7117-6B86-42EF-9EB8-009B07B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F981-EF34-4B67-B2D4-692BF1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2457-D054-44BA-BCD6-5F868AD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DD4-2577-487C-A286-E540705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B728-8A6D-4EE0-A1EA-65CC6A9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927-F4D5-4312-B505-7C78B6EF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DCB9-E421-44C8-9B75-56C7B47F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C591-2720-4941-83A7-3E78D994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F878-F14E-4BE5-B36B-055CB21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7845-7AA0-48C2-A969-C22DADD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2F7B-50D8-42FA-AA02-39EB91C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8E9-7563-48BF-9AAE-AD847FB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8E25B-1D98-4769-BE9B-3E295A22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E2BA-A678-498D-8214-08EA65C8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6671-9B6F-424E-95D8-3F7F999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C0EE-2CE7-4E64-97E3-DF2D6C1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C8FD-3649-49E4-968A-9EA6CCD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0619-DE8C-41B7-9252-BF76E1C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F266-AF34-4B70-BA39-6F648F8D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8139-BE77-4E4C-8D17-D26CFEBC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BE22-2059-4B15-BC51-5D0A4039FD6C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61C7-0828-401C-BB27-D4803C67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0AA4-C420-44A9-870B-C66EC973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109030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17161-EDCD-4C1E-909A-65D9A1BC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14" t="9703" r="59570" b="4994"/>
          <a:stretch/>
        </p:blipFill>
        <p:spPr>
          <a:xfrm>
            <a:off x="1431721" y="2286270"/>
            <a:ext cx="3140279" cy="13841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6F8466-DCCE-4836-A3BC-53D4BD3FE146}"/>
              </a:ext>
            </a:extLst>
          </p:cNvPr>
          <p:cNvSpPr/>
          <p:nvPr/>
        </p:nvSpPr>
        <p:spPr>
          <a:xfrm>
            <a:off x="880448" y="848075"/>
            <a:ext cx="3068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002.pkg_loading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92024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E8B36-7901-4B05-895F-FCDB71E1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743075"/>
            <a:ext cx="8686800" cy="3371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BF9075-0731-4B6C-8A3E-01D6954B4A57}"/>
              </a:ext>
            </a:extLst>
          </p:cNvPr>
          <p:cNvSpPr/>
          <p:nvPr/>
        </p:nvSpPr>
        <p:spPr>
          <a:xfrm>
            <a:off x="880448" y="848075"/>
            <a:ext cx="2710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003.call_client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04472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BCEC3-00C2-4253-AD22-2384D05A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22" y="2542222"/>
            <a:ext cx="8677275" cy="795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B1CEB7-1647-45C2-BD3C-35ABBA9F8615}"/>
              </a:ext>
            </a:extLst>
          </p:cNvPr>
          <p:cNvSpPr/>
          <p:nvPr/>
        </p:nvSpPr>
        <p:spPr>
          <a:xfrm>
            <a:off x="880448" y="848075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004.df_in_hdfs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20743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4F870-0FD1-4B66-9E0A-7F4633F00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0" r="5415"/>
          <a:stretch/>
        </p:blipFill>
        <p:spPr>
          <a:xfrm>
            <a:off x="2910841" y="500063"/>
            <a:ext cx="6248399" cy="58578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DEFA6C-D5BE-446C-83A6-AA72CCEEF24C}"/>
              </a:ext>
            </a:extLst>
          </p:cNvPr>
          <p:cNvSpPr/>
          <p:nvPr/>
        </p:nvSpPr>
        <p:spPr>
          <a:xfrm>
            <a:off x="880448" y="848075"/>
            <a:ext cx="2853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005.plt_in_hdfs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39903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D77EF-6537-4264-ADCB-0021CBCBAB7A}"/>
              </a:ext>
            </a:extLst>
          </p:cNvPr>
          <p:cNvSpPr/>
          <p:nvPr/>
        </p:nvSpPr>
        <p:spPr>
          <a:xfrm>
            <a:off x="880448" y="848075"/>
            <a:ext cx="296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006.chk_in_hdfs</a:t>
            </a:r>
            <a:r>
              <a:rPr lang="ko-KR" altLang="en-US" sz="2400" dirty="0"/>
              <a:t>.png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88764-74A2-4AEB-A4EE-34ABE835CCF2}"/>
              </a:ext>
            </a:extLst>
          </p:cNvPr>
          <p:cNvGrpSpPr/>
          <p:nvPr/>
        </p:nvGrpSpPr>
        <p:grpSpPr>
          <a:xfrm>
            <a:off x="2004060" y="2043099"/>
            <a:ext cx="5895975" cy="2171700"/>
            <a:chOff x="2004060" y="2043099"/>
            <a:chExt cx="5895975" cy="21717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05CE886-2EB2-4B3D-89FA-3FCA05444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4060" y="2043099"/>
              <a:ext cx="5895975" cy="2171700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B6195F7C-6A3C-499C-88DC-18E55849819A}"/>
                </a:ext>
              </a:extLst>
            </p:cNvPr>
            <p:cNvSpPr/>
            <p:nvPr/>
          </p:nvSpPr>
          <p:spPr>
            <a:xfrm>
              <a:off x="3009900" y="3047214"/>
              <a:ext cx="2621280" cy="83898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4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A2000-7203-4714-9DCC-E82C57070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6" t="4005" r="1320" b="3571"/>
          <a:stretch/>
        </p:blipFill>
        <p:spPr>
          <a:xfrm>
            <a:off x="2190750" y="1752601"/>
            <a:ext cx="6350000" cy="3155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94183-A196-4295-8F4D-DA8F3CBC3B02}"/>
              </a:ext>
            </a:extLst>
          </p:cNvPr>
          <p:cNvSpPr/>
          <p:nvPr/>
        </p:nvSpPr>
        <p:spPr>
          <a:xfrm>
            <a:off x="880448" y="848075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001.install_hdfs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2720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17161-EDCD-4C1E-909A-65D9A1BC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14" t="9703" r="59570" b="4994"/>
          <a:stretch/>
        </p:blipFill>
        <p:spPr>
          <a:xfrm>
            <a:off x="1431721" y="2286270"/>
            <a:ext cx="3140279" cy="13841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6F8466-DCCE-4836-A3BC-53D4BD3FE146}"/>
              </a:ext>
            </a:extLst>
          </p:cNvPr>
          <p:cNvSpPr/>
          <p:nvPr/>
        </p:nvSpPr>
        <p:spPr>
          <a:xfrm>
            <a:off x="880448" y="848075"/>
            <a:ext cx="3068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002.pkg_loading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81615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E8B36-7901-4B05-895F-FCDB71E1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743075"/>
            <a:ext cx="8686800" cy="3371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BF9075-0731-4B6C-8A3E-01D6954B4A57}"/>
              </a:ext>
            </a:extLst>
          </p:cNvPr>
          <p:cNvSpPr/>
          <p:nvPr/>
        </p:nvSpPr>
        <p:spPr>
          <a:xfrm>
            <a:off x="880448" y="848075"/>
            <a:ext cx="2710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003.call_client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25354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BCEC3-00C2-4253-AD22-2384D05A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82" y="2542222"/>
            <a:ext cx="8677275" cy="795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B1CEB7-1647-45C2-BD3C-35ABBA9F8615}"/>
              </a:ext>
            </a:extLst>
          </p:cNvPr>
          <p:cNvSpPr/>
          <p:nvPr/>
        </p:nvSpPr>
        <p:spPr>
          <a:xfrm>
            <a:off x="880448" y="848075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004.df_in_hdfs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5438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4F870-0FD1-4B66-9E0A-7F4633F00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0" r="5415"/>
          <a:stretch/>
        </p:blipFill>
        <p:spPr>
          <a:xfrm>
            <a:off x="2910841" y="500063"/>
            <a:ext cx="6248399" cy="58578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DEFA6C-D5BE-446C-83A6-AA72CCEEF24C}"/>
              </a:ext>
            </a:extLst>
          </p:cNvPr>
          <p:cNvSpPr/>
          <p:nvPr/>
        </p:nvSpPr>
        <p:spPr>
          <a:xfrm>
            <a:off x="880448" y="848075"/>
            <a:ext cx="2853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005.plt_in_hdfs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56324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5F39C9-DFF0-4804-9D26-9F75C0772227}"/>
              </a:ext>
            </a:extLst>
          </p:cNvPr>
          <p:cNvGrpSpPr/>
          <p:nvPr/>
        </p:nvGrpSpPr>
        <p:grpSpPr>
          <a:xfrm>
            <a:off x="1082040" y="2099465"/>
            <a:ext cx="3368040" cy="1329535"/>
            <a:chOff x="1630680" y="2665239"/>
            <a:chExt cx="3368040" cy="13295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C7CAEC-97EE-462B-A8D0-5478827A8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5469"/>
            <a:stretch/>
          </p:blipFill>
          <p:spPr>
            <a:xfrm>
              <a:off x="1630680" y="2665239"/>
              <a:ext cx="3368040" cy="1329535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B6195F7C-6A3C-499C-88DC-18E55849819A}"/>
                </a:ext>
              </a:extLst>
            </p:cNvPr>
            <p:cNvSpPr/>
            <p:nvPr/>
          </p:nvSpPr>
          <p:spPr>
            <a:xfrm>
              <a:off x="2218560" y="3268980"/>
              <a:ext cx="1522860" cy="4551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22D77EF-6537-4264-ADCB-0021CBCBAB7A}"/>
              </a:ext>
            </a:extLst>
          </p:cNvPr>
          <p:cNvSpPr/>
          <p:nvPr/>
        </p:nvSpPr>
        <p:spPr>
          <a:xfrm>
            <a:off x="880448" y="848075"/>
            <a:ext cx="296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006.chk_in_hdfs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5529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03537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A2000-7203-4714-9DCC-E82C57070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6" t="4005" r="1320" b="3571"/>
          <a:stretch/>
        </p:blipFill>
        <p:spPr>
          <a:xfrm>
            <a:off x="2190750" y="1752601"/>
            <a:ext cx="6350000" cy="3155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94183-A196-4295-8F4D-DA8F3CBC3B02}"/>
              </a:ext>
            </a:extLst>
          </p:cNvPr>
          <p:cNvSpPr/>
          <p:nvPr/>
        </p:nvSpPr>
        <p:spPr>
          <a:xfrm>
            <a:off x="880448" y="848075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001.install_hdfs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02347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98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yubin</dc:creator>
  <cp:lastModifiedBy>kim yubin</cp:lastModifiedBy>
  <cp:revision>43</cp:revision>
  <dcterms:created xsi:type="dcterms:W3CDTF">2020-01-21T00:23:29Z</dcterms:created>
  <dcterms:modified xsi:type="dcterms:W3CDTF">2020-01-29T07:42:55Z</dcterms:modified>
</cp:coreProperties>
</file>