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83" r:id="rId4"/>
    <p:sldId id="284" r:id="rId5"/>
    <p:sldId id="282" r:id="rId6"/>
    <p:sldId id="257" r:id="rId7"/>
    <p:sldId id="285" r:id="rId8"/>
    <p:sldId id="286" r:id="rId9"/>
    <p:sldId id="28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60"/>
  </p:normalViewPr>
  <p:slideViewPr>
    <p:cSldViewPr snapToGrid="0">
      <p:cViewPr>
        <p:scale>
          <a:sx n="98" d="100"/>
          <a:sy n="98" d="100"/>
        </p:scale>
        <p:origin x="9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9B28F0-7D95-444C-966C-05593740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181225"/>
            <a:ext cx="7991475" cy="2495550"/>
          </a:xfrm>
          <a:prstGeom prst="rect">
            <a:avLst/>
          </a:prstGeom>
        </p:spPr>
      </p:pic>
      <p:sp>
        <p:nvSpPr>
          <p:cNvPr id="4" name="직사각형 6">
            <a:extLst>
              <a:ext uri="{FF2B5EF4-FFF2-40B4-BE49-F238E27FC236}">
                <a16:creationId xmlns:a16="http://schemas.microsoft.com/office/drawing/2014/main" id="{4497878B-2D83-47B5-9628-7011B359D1E8}"/>
              </a:ext>
            </a:extLst>
          </p:cNvPr>
          <p:cNvSpPr/>
          <p:nvPr/>
        </p:nvSpPr>
        <p:spPr>
          <a:xfrm>
            <a:off x="3097448" y="3255598"/>
            <a:ext cx="2612687" cy="10732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8B2B-832D-4670-B39C-F2B71BAC3DE2}"/>
              </a:ext>
            </a:extLst>
          </p:cNvPr>
          <p:cNvSpPr/>
          <p:nvPr/>
        </p:nvSpPr>
        <p:spPr>
          <a:xfrm>
            <a:off x="958511" y="903806"/>
            <a:ext cx="318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005.hdfs_browser.</a:t>
            </a:r>
            <a:r>
              <a:rPr lang="ko-KR" altLang="en-US" sz="2400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8729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3008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001.analyze_in_r.png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120A-1489-40C8-8704-A04FEF2A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48" y="1435575"/>
            <a:ext cx="9755731" cy="46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22B4A2-531E-438E-8CA0-644629DF7837}"/>
              </a:ext>
            </a:extLst>
          </p:cNvPr>
          <p:cNvSpPr/>
          <p:nvPr/>
        </p:nvSpPr>
        <p:spPr>
          <a:xfrm>
            <a:off x="880448" y="848075"/>
            <a:ext cx="268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003.rhdfs_put.</a:t>
            </a:r>
            <a:r>
              <a:rPr lang="ko-KR" altLang="en-US" sz="2400" dirty="0"/>
              <a:t>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C2E1E-D0FF-4636-AC4C-52D0F2C9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35" y="2319337"/>
            <a:ext cx="797216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60F54F-8EE0-4CB5-AA26-F3F7EE970CC6}"/>
              </a:ext>
            </a:extLst>
          </p:cNvPr>
          <p:cNvSpPr/>
          <p:nvPr/>
        </p:nvSpPr>
        <p:spPr>
          <a:xfrm>
            <a:off x="958511" y="903806"/>
            <a:ext cx="274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004.chk_result.</a:t>
            </a:r>
            <a:r>
              <a:rPr lang="ko-KR" altLang="en-US" sz="2400" dirty="0"/>
              <a:t>png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583A6-8FB6-4BE2-9E29-0CC40C7D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0" y="2439711"/>
            <a:ext cx="1615668" cy="7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1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109C4-3093-4A88-AEA0-0B2C26C2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32" y="1948260"/>
            <a:ext cx="6713858" cy="21351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629F22-3091-4F52-99BA-E9266D8211DA}"/>
              </a:ext>
            </a:extLst>
          </p:cNvPr>
          <p:cNvSpPr/>
          <p:nvPr/>
        </p:nvSpPr>
        <p:spPr>
          <a:xfrm>
            <a:off x="3272546" y="2992951"/>
            <a:ext cx="2205466" cy="7149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44D15-497C-44D1-9210-283E5FCC8199}"/>
              </a:ext>
            </a:extLst>
          </p:cNvPr>
          <p:cNvSpPr/>
          <p:nvPr/>
        </p:nvSpPr>
        <p:spPr>
          <a:xfrm>
            <a:off x="958511" y="903806"/>
            <a:ext cx="318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005.hdfs_browser.</a:t>
            </a:r>
            <a:r>
              <a:rPr lang="ko-KR" altLang="en-US" sz="2400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42831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3008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001.analyze_in_r.png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120A-1489-40C8-8704-A04FEF2A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48" y="1435575"/>
            <a:ext cx="9755731" cy="46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22B4A2-531E-438E-8CA0-644629DF7837}"/>
              </a:ext>
            </a:extLst>
          </p:cNvPr>
          <p:cNvSpPr/>
          <p:nvPr/>
        </p:nvSpPr>
        <p:spPr>
          <a:xfrm>
            <a:off x="880448" y="848075"/>
            <a:ext cx="268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003.rhdfs_put.</a:t>
            </a:r>
            <a:r>
              <a:rPr lang="ko-KR" altLang="en-US" sz="2400" dirty="0"/>
              <a:t>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C2E1E-D0FF-4636-AC4C-52D0F2C9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35" y="2319337"/>
            <a:ext cx="797216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60F54F-8EE0-4CB5-AA26-F3F7EE970CC6}"/>
              </a:ext>
            </a:extLst>
          </p:cNvPr>
          <p:cNvSpPr/>
          <p:nvPr/>
        </p:nvSpPr>
        <p:spPr>
          <a:xfrm>
            <a:off x="958511" y="903806"/>
            <a:ext cx="274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004.chk_result.</a:t>
            </a:r>
            <a:r>
              <a:rPr lang="ko-KR" altLang="en-US" sz="2400" dirty="0"/>
              <a:t>png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583A6-8FB6-4BE2-9E29-0CC40C7D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0" y="2439711"/>
            <a:ext cx="1615668" cy="7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35</cp:revision>
  <dcterms:created xsi:type="dcterms:W3CDTF">2020-01-21T00:23:29Z</dcterms:created>
  <dcterms:modified xsi:type="dcterms:W3CDTF">2020-01-30T00:09:42Z</dcterms:modified>
</cp:coreProperties>
</file>