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5" r:id="rId4"/>
    <p:sldId id="276" r:id="rId5"/>
    <p:sldId id="277" r:id="rId6"/>
    <p:sldId id="278" r:id="rId7"/>
    <p:sldId id="279" r:id="rId8"/>
    <p:sldId id="280" r:id="rId9"/>
    <p:sldId id="266" r:id="rId10"/>
    <p:sldId id="257" r:id="rId11"/>
    <p:sldId id="292" r:id="rId12"/>
    <p:sldId id="283" r:id="rId13"/>
    <p:sldId id="284" r:id="rId14"/>
    <p:sldId id="285" r:id="rId15"/>
    <p:sldId id="286" r:id="rId16"/>
    <p:sldId id="290" r:id="rId17"/>
    <p:sldId id="29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6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3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3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6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0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DD64-29DB-4440-A86B-69EF6E8B6914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2CC1-8E3E-4207-A658-BE345181D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국문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717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</a:t>
            </a:r>
            <a:r>
              <a:rPr lang="ko-KR" altLang="en-US" dirty="0" smtClean="0"/>
              <a:t>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31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752475"/>
            <a:ext cx="92011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69"/>
            <a:ext cx="12192000" cy="61026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4479" y="608441"/>
            <a:ext cx="270933" cy="2571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69"/>
            <a:ext cx="12192000" cy="61026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447950" y="830003"/>
            <a:ext cx="1744050" cy="580741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5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69"/>
            <a:ext cx="12192000" cy="610266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83050" y="1778916"/>
            <a:ext cx="561188" cy="4642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229030" y="1690130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805294" y="4548187"/>
            <a:ext cx="753294" cy="19526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546428" y="4465149"/>
            <a:ext cx="258866" cy="1660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030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3900" cy="2543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3175"/>
            <a:ext cx="4533900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4533900" cy="1952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3" y="0"/>
            <a:ext cx="4533900" cy="1952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3" y="2021131"/>
            <a:ext cx="4533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71616" y="708454"/>
            <a:ext cx="270933" cy="2571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3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69"/>
            <a:ext cx="12192000" cy="61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1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25" y="1702858"/>
            <a:ext cx="2571750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43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962025"/>
            <a:ext cx="8353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4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4442" y="622729"/>
            <a:ext cx="270933" cy="25717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7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719412" y="772853"/>
            <a:ext cx="1472588" cy="580741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9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34"/>
            <a:ext cx="12192000" cy="63025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825950" y="1607467"/>
            <a:ext cx="416481" cy="3620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0571930" y="1518680"/>
            <a:ext cx="254020" cy="1775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991850" y="3762375"/>
            <a:ext cx="447675" cy="16192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0726616" y="3622431"/>
            <a:ext cx="258866" cy="1660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973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2" y="484742"/>
            <a:ext cx="3762578" cy="15340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8" y="2746081"/>
            <a:ext cx="3762578" cy="1513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2" y="1989087"/>
            <a:ext cx="3762578" cy="151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2" y="3465218"/>
            <a:ext cx="3762578" cy="15139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2" y="4979207"/>
            <a:ext cx="3762578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563"/>
            <a:ext cx="12192000" cy="626487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72810" y="517793"/>
            <a:ext cx="385590" cy="2313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9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69"/>
            <a:ext cx="12192000" cy="61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5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9" y="935037"/>
            <a:ext cx="25812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524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</Words>
  <Application>Microsoft Office PowerPoint</Application>
  <PresentationFormat>와이드스크린</PresentationFormat>
  <Paragraphs>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국문(ko)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영문(en)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국문(ko)</dc:title>
  <dc:creator>Song Sungmin</dc:creator>
  <cp:lastModifiedBy>Lee Jungpyo</cp:lastModifiedBy>
  <cp:revision>61</cp:revision>
  <dcterms:created xsi:type="dcterms:W3CDTF">2020-01-28T07:57:17Z</dcterms:created>
  <dcterms:modified xsi:type="dcterms:W3CDTF">2020-01-31T01:54:51Z</dcterms:modified>
</cp:coreProperties>
</file>