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97" r:id="rId4"/>
    <p:sldId id="298" r:id="rId5"/>
    <p:sldId id="294" r:id="rId6"/>
    <p:sldId id="295" r:id="rId7"/>
    <p:sldId id="296" r:id="rId8"/>
    <p:sldId id="300" r:id="rId9"/>
    <p:sldId id="305" r:id="rId10"/>
    <p:sldId id="257" r:id="rId11"/>
    <p:sldId id="292" r:id="rId12"/>
    <p:sldId id="283" r:id="rId13"/>
    <p:sldId id="284" r:id="rId14"/>
    <p:sldId id="306" r:id="rId15"/>
    <p:sldId id="307" r:id="rId16"/>
    <p:sldId id="308" r:id="rId17"/>
    <p:sldId id="311" r:id="rId18"/>
    <p:sldId id="31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DD64-29DB-4440-A86B-69EF6E8B6914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6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DD64-29DB-4440-A86B-69EF6E8B6914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39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DD64-29DB-4440-A86B-69EF6E8B6914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70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DD64-29DB-4440-A86B-69EF6E8B6914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23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DD64-29DB-4440-A86B-69EF6E8B6914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99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DD64-29DB-4440-A86B-69EF6E8B6914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2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DD64-29DB-4440-A86B-69EF6E8B6914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23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DD64-29DB-4440-A86B-69EF6E8B6914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05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DD64-29DB-4440-A86B-69EF6E8B6914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6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DD64-29DB-4440-A86B-69EF6E8B6914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DD64-29DB-4440-A86B-69EF6E8B6914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60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BDD64-29DB-4440-A86B-69EF6E8B6914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15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국문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ko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179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영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8310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5" y="752475"/>
            <a:ext cx="92011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63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69"/>
            <a:ext cx="12192000" cy="610266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14479" y="608441"/>
            <a:ext cx="270933" cy="25717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590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69"/>
            <a:ext cx="12192000" cy="610266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447950" y="830003"/>
            <a:ext cx="1744050" cy="580741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857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734"/>
            <a:ext cx="12192000" cy="630253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034034" y="1931316"/>
            <a:ext cx="561188" cy="46422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/Users/Yongs/Downloads/DB 브라우저 그림파일/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10780014" y="1842530"/>
            <a:ext cx="254020" cy="1775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0780014" y="4641972"/>
            <a:ext cx="753294" cy="19526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/Users/Yongs/Downloads/DB 브라우저 그림파일/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10521148" y="4558934"/>
            <a:ext cx="258866" cy="16607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43212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49" y="972649"/>
            <a:ext cx="4552950" cy="26384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49" y="3611074"/>
            <a:ext cx="4552950" cy="2085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156" y="363049"/>
            <a:ext cx="4552950" cy="2085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156" y="2449024"/>
            <a:ext cx="4552950" cy="2085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156" y="4534999"/>
            <a:ext cx="45529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41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734"/>
            <a:ext cx="12192000" cy="630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3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734"/>
            <a:ext cx="12192000" cy="630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86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325" y="1702858"/>
            <a:ext cx="2571750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785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87" y="962025"/>
            <a:ext cx="83534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4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734"/>
            <a:ext cx="12192000" cy="630253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14442" y="622729"/>
            <a:ext cx="270933" cy="25717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87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734"/>
            <a:ext cx="12192000" cy="630253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719412" y="772853"/>
            <a:ext cx="1472588" cy="580741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19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734"/>
            <a:ext cx="12192000" cy="630253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083858" y="1970882"/>
            <a:ext cx="416481" cy="36201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/Users/Yongs/Downloads/DB 브라우저 그림파일/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10829838" y="1882095"/>
            <a:ext cx="254020" cy="1775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0733942" y="4653329"/>
            <a:ext cx="447675" cy="16192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/Users/Yongs/Downloads/DB 브라우저 그림파일/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10468708" y="4513385"/>
            <a:ext cx="258866" cy="16607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94623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19" y="307363"/>
            <a:ext cx="4533900" cy="1952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19" y="2259989"/>
            <a:ext cx="4533900" cy="19526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19" y="4212614"/>
            <a:ext cx="4533900" cy="1952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665" y="307363"/>
            <a:ext cx="4533900" cy="1952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665" y="2259989"/>
            <a:ext cx="45339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8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734"/>
            <a:ext cx="12192000" cy="630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2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734"/>
            <a:ext cx="12192000" cy="630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3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29" y="935037"/>
            <a:ext cx="2581275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662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8</Words>
  <Application>Microsoft Office PowerPoint</Application>
  <PresentationFormat>와이드스크린</PresentationFormat>
  <Paragraphs>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국문(ko)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영문(en)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국문(ko)</dc:title>
  <dc:creator>Song Sungmin</dc:creator>
  <cp:lastModifiedBy>Lee Jungpyo</cp:lastModifiedBy>
  <cp:revision>78</cp:revision>
  <dcterms:created xsi:type="dcterms:W3CDTF">2020-01-28T07:57:17Z</dcterms:created>
  <dcterms:modified xsi:type="dcterms:W3CDTF">2020-01-31T02:31:45Z</dcterms:modified>
</cp:coreProperties>
</file>