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90" r:id="rId4"/>
    <p:sldId id="305" r:id="rId5"/>
    <p:sldId id="306" r:id="rId6"/>
    <p:sldId id="307" r:id="rId7"/>
    <p:sldId id="310" r:id="rId8"/>
    <p:sldId id="309" r:id="rId9"/>
    <p:sldId id="312" r:id="rId10"/>
    <p:sldId id="308" r:id="rId11"/>
    <p:sldId id="304" r:id="rId12"/>
    <p:sldId id="295" r:id="rId13"/>
    <p:sldId id="298" r:id="rId14"/>
    <p:sldId id="299" r:id="rId15"/>
    <p:sldId id="256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checkbox_report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0" y="96615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checkbox_report_03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combobox_report_st_03.png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93726" y="1826784"/>
            <a:ext cx="504000" cy="28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7473" y="3288553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1092726" y="1528287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63225" y="3304141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579233" y="1277000"/>
            <a:ext cx="360000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05485" y="999892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307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8626" y="112490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checkbox_report_04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checkbox_report_st_04.png</a:t>
            </a:r>
            <a:endParaRPr lang="en-US" altLang="ko-KR" dirty="0" smtClean="0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303586" y="2041690"/>
            <a:ext cx="30865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89189" y="4458022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3586" y="2345446"/>
            <a:ext cx="9245856" cy="2330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48814" y="6498992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49942" y="4458022"/>
            <a:ext cx="1966656" cy="5453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022935" y="1966822"/>
            <a:ext cx="535797" cy="3268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89189" y="5585474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0067194" y="5633048"/>
            <a:ext cx="664066" cy="2044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57911" y="4785826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06154" y="5058956"/>
            <a:ext cx="2828751" cy="10054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89189" y="6517740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그림 28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9615625" y="1169216"/>
            <a:ext cx="272904" cy="2247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9582916" y="1421016"/>
            <a:ext cx="360000" cy="252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5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2081" r="28679" b="16697"/>
          <a:stretch/>
        </p:blipFill>
        <p:spPr>
          <a:xfrm>
            <a:off x="379564" y="1349123"/>
            <a:ext cx="8695426" cy="465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472014" y="3622902"/>
            <a:ext cx="296686" cy="1797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checkbox_report_05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checkbox_report_st_05.png</a:t>
            </a:r>
          </a:p>
        </p:txBody>
      </p:sp>
    </p:spTree>
    <p:extLst>
      <p:ext uri="{BB962C8B-B14F-4D97-AF65-F5344CB8AC3E}">
        <p14:creationId xmlns:p14="http://schemas.microsoft.com/office/powerpoint/2010/main" val="395689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89"/>
          <a:stretch/>
        </p:blipFill>
        <p:spPr>
          <a:xfrm>
            <a:off x="0" y="1114740"/>
            <a:ext cx="12192000" cy="5743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7036" y="2494053"/>
            <a:ext cx="11905160" cy="2282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/>
          <p:cNvSpPr txBox="1"/>
          <p:nvPr/>
        </p:nvSpPr>
        <p:spPr>
          <a:xfrm>
            <a:off x="764875" y="337936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checkbox_report_06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checkbox_report_st_06.png</a:t>
            </a:r>
          </a:p>
        </p:txBody>
      </p:sp>
    </p:spTree>
    <p:extLst>
      <p:ext uri="{BB962C8B-B14F-4D97-AF65-F5344CB8AC3E}">
        <p14:creationId xmlns:p14="http://schemas.microsoft.com/office/powerpoint/2010/main" val="244517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0" y="966158"/>
            <a:ext cx="12192000" cy="57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29986" y="2546207"/>
            <a:ext cx="399478" cy="13701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636" y="4576421"/>
            <a:ext cx="2560828" cy="84959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875" y="337936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checkbox_report_07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checkbox_report_st_07.png</a:t>
            </a:r>
          </a:p>
        </p:txBody>
      </p:sp>
    </p:spTree>
    <p:extLst>
      <p:ext uri="{BB962C8B-B14F-4D97-AF65-F5344CB8AC3E}">
        <p14:creationId xmlns:p14="http://schemas.microsoft.com/office/powerpoint/2010/main" val="41753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r="28559" b="19813"/>
          <a:stretch/>
        </p:blipFill>
        <p:spPr>
          <a:xfrm>
            <a:off x="517585" y="938363"/>
            <a:ext cx="7108166" cy="37975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297282" y="2828507"/>
            <a:ext cx="258793" cy="1217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Newreport.png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Newreport_st_00.png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993775"/>
            <a:ext cx="10058400" cy="46782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621992" y="1292143"/>
            <a:ext cx="456944" cy="2019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2636"/>
          <a:stretch/>
        </p:blipFill>
        <p:spPr>
          <a:xfrm>
            <a:off x="0" y="1160311"/>
            <a:ext cx="12192000" cy="5714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checkbox_report_00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checkbox_report_st_00.png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09777" y="1705711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0025912" y="3634533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0483" y="4235648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360293" y="1424527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31177" y="363453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31177" y="425364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1386870" y="6003926"/>
            <a:ext cx="629912" cy="1725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1015912" y="596421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72" y="6552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291"/>
          <a:stretch/>
        </p:blipFill>
        <p:spPr>
          <a:xfrm>
            <a:off x="0" y="1121434"/>
            <a:ext cx="12192000" cy="5736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checkbox_report_01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combobox_report_st_01.png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33801" y="1740217"/>
            <a:ext cx="207032" cy="215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0025912" y="3841563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030483" y="4442678"/>
            <a:ext cx="1980000" cy="2639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3767065" y="1417794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631177" y="384156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631177" y="446067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11404122" y="6210956"/>
            <a:ext cx="629912" cy="1725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1033164" y="617124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72" y="6552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022936" y="6516244"/>
            <a:ext cx="2124000" cy="32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8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411"/>
          <a:stretch/>
        </p:blipFill>
        <p:spPr>
          <a:xfrm>
            <a:off x="71684" y="1080244"/>
            <a:ext cx="12192000" cy="572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checkbox_report_02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checkbox_report_st_02.png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579658" y="1928028"/>
            <a:ext cx="504000" cy="28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0905806" y="3248029"/>
            <a:ext cx="1332000" cy="2629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103386" y="4391688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678658" y="165540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729138" y="4407276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54523" y="503397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0905806" y="354168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51" y="1080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663225" y="1391567"/>
            <a:ext cx="324000" cy="21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02103" y="5002797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12687"/>
          <a:stretch/>
        </p:blipFill>
        <p:spPr>
          <a:xfrm>
            <a:off x="0" y="992291"/>
            <a:ext cx="12192000" cy="5710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checkbox_report_02_1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checkbox_report_st_02_1.png</a:t>
            </a:r>
            <a:endParaRPr lang="en-US" altLang="ko-KR" dirty="0" smtClean="0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0741904" y="3709867"/>
            <a:ext cx="800239" cy="2755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647451" y="2913361"/>
            <a:ext cx="984269" cy="14343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12345"/>
          <a:stretch/>
        </p:blipFill>
        <p:spPr>
          <a:xfrm>
            <a:off x="0" y="1124909"/>
            <a:ext cx="12192000" cy="5733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>
            <a:spLocks/>
          </p:cNvSpPr>
          <p:nvPr/>
        </p:nvSpPr>
        <p:spPr>
          <a:xfrm>
            <a:off x="9956897" y="3856514"/>
            <a:ext cx="800239" cy="2755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checkbox_report_02_2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checkbox_report_st_02_2.png</a:t>
            </a:r>
            <a:endParaRPr lang="en-US" altLang="ko-KR" dirty="0" smtClean="0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681959" y="3143651"/>
            <a:ext cx="1450094" cy="14257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6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2081"/>
          <a:stretch/>
        </p:blipFill>
        <p:spPr>
          <a:xfrm>
            <a:off x="63058" y="1043795"/>
            <a:ext cx="12192000" cy="5750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399" y="507743"/>
            <a:ext cx="848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checkbox_report_02_3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checkbox_report_st_02_3.png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579658" y="1928028"/>
            <a:ext cx="504000" cy="288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10905806" y="3248029"/>
            <a:ext cx="1332000" cy="2629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0103386" y="4391688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Yongs/Downloads/DB 브라우저 그림파일/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678658" y="1655409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9729138" y="4407276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754523" y="5033973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그림 15" descr="/Users/Yongs/Downloads/DB 브라우저 그림파일/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0551279" y="3266628"/>
            <a:ext cx="306000" cy="25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9671851" y="1080244"/>
            <a:ext cx="306000" cy="2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9663225" y="1391567"/>
            <a:ext cx="324000" cy="21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02103" y="5002797"/>
            <a:ext cx="2124000" cy="2831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10831658" y="3807172"/>
            <a:ext cx="814002" cy="2565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5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109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checkbox_report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86</cp:revision>
  <dcterms:created xsi:type="dcterms:W3CDTF">2020-01-21T01:46:31Z</dcterms:created>
  <dcterms:modified xsi:type="dcterms:W3CDTF">2020-01-31T05:38:56Z</dcterms:modified>
</cp:coreProperties>
</file>