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90" r:id="rId4"/>
    <p:sldId id="263" r:id="rId5"/>
    <p:sldId id="304" r:id="rId6"/>
    <p:sldId id="278" r:id="rId7"/>
    <p:sldId id="303" r:id="rId8"/>
    <p:sldId id="283" r:id="rId9"/>
    <p:sldId id="295" r:id="rId10"/>
    <p:sldId id="298" r:id="rId11"/>
    <p:sldId id="299" r:id="rId12"/>
    <p:sldId id="300" r:id="rId13"/>
    <p:sldId id="256" r:id="rId14"/>
    <p:sldId id="258" r:id="rId15"/>
    <p:sldId id="259" r:id="rId16"/>
    <p:sldId id="26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0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64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919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129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450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65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935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023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203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118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556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5C8B1-AF6F-43FB-8ED7-D8AC773D6026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72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12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tiff"/><Relationship Id="rId11" Type="http://schemas.openxmlformats.org/officeDocument/2006/relationships/image" Target="../media/image21.png"/><Relationship Id="rId5" Type="http://schemas.openxmlformats.org/officeDocument/2006/relationships/image" Target="../media/image7.png"/><Relationship Id="rId10" Type="http://schemas.openxmlformats.org/officeDocument/2006/relationships/image" Target="../media/image20.png"/><Relationship Id="rId4" Type="http://schemas.openxmlformats.org/officeDocument/2006/relationships/image" Target="../media/image6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8.tif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8.tif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combobox_report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플랫폼연구팀</a:t>
            </a:r>
            <a:endParaRPr lang="en-US" altLang="ko-KR" dirty="0" smtClean="0"/>
          </a:p>
          <a:p>
            <a:r>
              <a:rPr lang="en-US" altLang="ko-KR" dirty="0" smtClean="0"/>
              <a:t>2020.1.21(</a:t>
            </a:r>
            <a:r>
              <a:rPr lang="ko-KR" altLang="en-US" dirty="0" smtClean="0"/>
              <a:t>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9309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14399" y="507743"/>
            <a:ext cx="848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combobox_report_08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combobox_report_st_08.png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12177"/>
          <a:stretch/>
        </p:blipFill>
        <p:spPr>
          <a:xfrm>
            <a:off x="-33900" y="1098000"/>
            <a:ext cx="12225900" cy="57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117036" y="2494053"/>
            <a:ext cx="11905160" cy="22828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</p:spTree>
    <p:extLst>
      <p:ext uri="{BB962C8B-B14F-4D97-AF65-F5344CB8AC3E}">
        <p14:creationId xmlns:p14="http://schemas.microsoft.com/office/powerpoint/2010/main" val="2445177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14399" y="507743"/>
            <a:ext cx="848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combobox_report_09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combobox_report_st_09.png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12427"/>
          <a:stretch/>
        </p:blipFill>
        <p:spPr>
          <a:xfrm>
            <a:off x="0" y="877075"/>
            <a:ext cx="12260754" cy="57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2447176" y="2271176"/>
            <a:ext cx="812782" cy="65552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3745" y="3420481"/>
            <a:ext cx="2282265" cy="28365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345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14399" y="507743"/>
            <a:ext cx="848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combobox_report_10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combobox_report_st_10.png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t="12677"/>
          <a:stretch/>
        </p:blipFill>
        <p:spPr>
          <a:xfrm>
            <a:off x="0" y="1098000"/>
            <a:ext cx="12295806" cy="576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36056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/Users/Yongs/Downloads/DB 브라우저 그림파일/1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1" t="21597" r="22981" b="35065"/>
          <a:stretch/>
        </p:blipFill>
        <p:spPr bwMode="auto">
          <a:xfrm>
            <a:off x="1220923" y="3302226"/>
            <a:ext cx="598822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그림 8" descr="/Users/Yongs/Downloads/DB 브라우저 그림파일/2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7" t="21694" r="23487" b="34739"/>
          <a:stretch/>
        </p:blipFill>
        <p:spPr bwMode="auto">
          <a:xfrm>
            <a:off x="1893344" y="3302225"/>
            <a:ext cx="587306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그림 9" descr="/Users/Yongs/Downloads/DB 브라우저 그림파일/3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2578906" y="3302224"/>
            <a:ext cx="598822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그림 10" descr="/Users/Yongs/Downloads/DB 브라우저 그림파일/4.png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3308946" y="3302222"/>
            <a:ext cx="598822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그림 11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66" t="21738" r="22766" b="34782"/>
          <a:stretch/>
        </p:blipFill>
        <p:spPr bwMode="auto">
          <a:xfrm>
            <a:off x="4038986" y="3302222"/>
            <a:ext cx="598822" cy="4186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부분지시 숫자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6159038" y="1478710"/>
            <a:ext cx="5414727" cy="4351338"/>
          </a:xfrm>
        </p:spPr>
        <p:txBody>
          <a:bodyPr/>
          <a:lstStyle/>
          <a:p>
            <a:r>
              <a:rPr lang="ko-KR" altLang="en-US" dirty="0" smtClean="0"/>
              <a:t>활용 예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8741" y="1925787"/>
            <a:ext cx="3935575" cy="3951838"/>
          </a:xfrm>
          <a:prstGeom prst="rect">
            <a:avLst/>
          </a:prstGeom>
        </p:spPr>
      </p:pic>
      <p:pic>
        <p:nvPicPr>
          <p:cNvPr id="17" name="그림 16" descr="/Users/Yongs/Downloads/DB 브라우저 그림파일/6.png"/>
          <p:cNvPicPr/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0" t="21673" r="22940" b="34717"/>
          <a:stretch/>
        </p:blipFill>
        <p:spPr bwMode="auto">
          <a:xfrm>
            <a:off x="1237223" y="3944645"/>
            <a:ext cx="566221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그림 17" descr="../Downloads/DB%20브라우저%20그림파일/7.png"/>
          <p:cNvPicPr/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1893344" y="3944646"/>
            <a:ext cx="587305" cy="41860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그림 18" descr="../Downloads/DB%20브라우저%20그림파일/8.png"/>
          <p:cNvPicPr/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2601905" y="3944645"/>
            <a:ext cx="575824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그림 19" descr="../Downloads/DB%20브라우저%20그림파일/9.png"/>
          <p:cNvPicPr/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3308075" y="3944645"/>
            <a:ext cx="599693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그림 20" descr="../Downloads/DB%20브라우저%20그림파일/10.png"/>
          <p:cNvPicPr/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4038114" y="3944645"/>
            <a:ext cx="599694" cy="41860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2" name="내용 개체 틀 13"/>
          <p:cNvSpPr txBox="1">
            <a:spLocks/>
          </p:cNvSpPr>
          <p:nvPr/>
        </p:nvSpPr>
        <p:spPr>
          <a:xfrm>
            <a:off x="900557" y="1478710"/>
            <a:ext cx="54147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하단 숫자박스 활용</a:t>
            </a:r>
            <a:endParaRPr lang="en-US" altLang="ko-KR" dirty="0" smtClean="0"/>
          </a:p>
          <a:p>
            <a:r>
              <a:rPr lang="ko-KR" altLang="en-US" dirty="0" smtClean="0"/>
              <a:t>한 화면에 설명할 내용이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개를 초과하지 않도록 구성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287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네모상자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24350" y="1597024"/>
            <a:ext cx="4667251" cy="202247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영역 표시</a:t>
            </a:r>
            <a:endParaRPr lang="en-US" altLang="ko-KR" dirty="0" smtClean="0"/>
          </a:p>
          <a:p>
            <a:r>
              <a:rPr lang="ko-KR" altLang="en-US" dirty="0" smtClean="0"/>
              <a:t>두께 </a:t>
            </a:r>
            <a:r>
              <a:rPr lang="en-US" altLang="ko-KR" dirty="0" smtClean="0"/>
              <a:t>1.5pt</a:t>
            </a:r>
          </a:p>
          <a:p>
            <a:r>
              <a:rPr lang="ko-KR" altLang="en-US" dirty="0" smtClean="0"/>
              <a:t>주황</a:t>
            </a:r>
            <a:r>
              <a:rPr lang="en-US" altLang="ko-KR" dirty="0" smtClean="0"/>
              <a:t>-</a:t>
            </a:r>
            <a:r>
              <a:rPr lang="ko-KR" altLang="en-US" dirty="0" smtClean="0"/>
              <a:t>강조</a:t>
            </a:r>
            <a:r>
              <a:rPr lang="en-US" altLang="ko-KR" dirty="0" smtClean="0"/>
              <a:t>2</a:t>
            </a:r>
          </a:p>
          <a:p>
            <a:r>
              <a:rPr lang="ko-KR" altLang="en-US" dirty="0" smtClean="0"/>
              <a:t>하단 박스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도형서식</a:t>
            </a:r>
            <a:r>
              <a:rPr lang="en-US" altLang="ko-KR" dirty="0" smtClean="0"/>
              <a:t>＇</a:t>
            </a:r>
            <a:r>
              <a:rPr lang="ko-KR" altLang="en-US" dirty="0" smtClean="0"/>
              <a:t>참조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943601" y="3832225"/>
            <a:ext cx="2362200" cy="210427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6887" y="365125"/>
            <a:ext cx="2466975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315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설명선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네모 상자와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도형서식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동일</a:t>
            </a:r>
            <a:endParaRPr lang="en-US" altLang="ko-KR" dirty="0" smtClean="0"/>
          </a:p>
          <a:p>
            <a:r>
              <a:rPr lang="ko-KR" altLang="en-US" dirty="0" smtClean="0"/>
              <a:t>설명선 글자 폰트 </a:t>
            </a:r>
            <a:r>
              <a:rPr lang="en-US" altLang="ko-KR" dirty="0" smtClean="0"/>
              <a:t>– 14pt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675" y="2329035"/>
            <a:ext cx="6134100" cy="4220990"/>
          </a:xfrm>
          <a:prstGeom prst="rect">
            <a:avLst/>
          </a:prstGeom>
        </p:spPr>
      </p:pic>
      <p:sp>
        <p:nvSpPr>
          <p:cNvPr id="4" name="설명선 2(테두리 및 강조선) 3"/>
          <p:cNvSpPr/>
          <p:nvPr/>
        </p:nvSpPr>
        <p:spPr>
          <a:xfrm>
            <a:off x="8372475" y="3914775"/>
            <a:ext cx="2124075" cy="756444"/>
          </a:xfrm>
          <a:prstGeom prst="accentBorderCallout2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2"/>
                </a:solidFill>
              </a:rPr>
              <a:t>샘플입니다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650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화면캡쳐</a:t>
            </a:r>
            <a:r>
              <a:rPr lang="ko-KR" altLang="en-US" dirty="0" smtClean="0"/>
              <a:t>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1920x1080 </a:t>
            </a:r>
            <a:r>
              <a:rPr lang="ko-KR" altLang="en-US" dirty="0" smtClean="0"/>
              <a:t>크기 </a:t>
            </a:r>
            <a:r>
              <a:rPr lang="ko-KR" altLang="en-US" dirty="0" err="1" smtClean="0"/>
              <a:t>캡쳐</a:t>
            </a:r>
            <a:endParaRPr lang="en-US" altLang="ko-KR" dirty="0" smtClean="0"/>
          </a:p>
          <a:p>
            <a:r>
              <a:rPr lang="ko-KR" altLang="en-US" dirty="0" smtClean="0"/>
              <a:t>웹 브라우저의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부분을 제외</a:t>
            </a:r>
            <a:endParaRPr lang="en-US" altLang="ko-KR" dirty="0" smtClean="0"/>
          </a:p>
          <a:p>
            <a:r>
              <a:rPr lang="ko-KR" altLang="en-US" dirty="0" err="1" smtClean="0"/>
              <a:t>부분캡쳐의</a:t>
            </a:r>
            <a:r>
              <a:rPr lang="ko-KR" altLang="en-US" dirty="0" smtClean="0"/>
              <a:t> 경우 확대</a:t>
            </a:r>
            <a:r>
              <a:rPr lang="en-US" altLang="ko-KR" dirty="0" smtClean="0"/>
              <a:t>/</a:t>
            </a:r>
            <a:r>
              <a:rPr lang="ko-KR" altLang="en-US" dirty="0" smtClean="0"/>
              <a:t>축소 없이 화면크기 그대로 사용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455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" r="28559" b="19813"/>
          <a:stretch/>
        </p:blipFill>
        <p:spPr>
          <a:xfrm>
            <a:off x="517585" y="938363"/>
            <a:ext cx="7108166" cy="379754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6297282" y="2828507"/>
            <a:ext cx="258793" cy="12172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17917" y="181155"/>
            <a:ext cx="8954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Enter.png </a:t>
            </a:r>
            <a:r>
              <a:rPr lang="en-US" altLang="ko-KR" smtClean="0">
                <a:sym typeface="Wingdings" panose="05000000000000000000" pitchFamily="2" charset="2"/>
              </a:rPr>
              <a:t> </a:t>
            </a:r>
            <a:r>
              <a:rPr lang="en-US" altLang="ko-KR" smtClean="0"/>
              <a:t>enter_00.png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9637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17917" y="181155"/>
            <a:ext cx="8954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Newreport.png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Newreport_st_00.png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42" y="993775"/>
            <a:ext cx="10058400" cy="4678203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10621992" y="1292143"/>
            <a:ext cx="456944" cy="20192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731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rcRect t="12636"/>
          <a:stretch/>
        </p:blipFill>
        <p:spPr>
          <a:xfrm>
            <a:off x="0" y="1160311"/>
            <a:ext cx="12192000" cy="57140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914399" y="507743"/>
            <a:ext cx="848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combobox_report_00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combobox_report_st_00.png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409777" y="1705711"/>
            <a:ext cx="207032" cy="21506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>
            <a:spLocks noChangeAspect="1"/>
          </p:cNvSpPr>
          <p:nvPr/>
        </p:nvSpPr>
        <p:spPr>
          <a:xfrm>
            <a:off x="10025912" y="3634533"/>
            <a:ext cx="1980000" cy="26397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10030483" y="4235648"/>
            <a:ext cx="1980000" cy="26397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/Users/Yongs/Downloads/DB 브라우저 그림파일/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1" t="21597" r="22981" b="35065"/>
          <a:stretch/>
        </p:blipFill>
        <p:spPr bwMode="auto">
          <a:xfrm>
            <a:off x="1360293" y="1424527"/>
            <a:ext cx="306000" cy="252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그림 11" descr="/Users/Yongs/Downloads/DB 브라우저 그림파일/2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7" t="21694" r="23487" b="34739"/>
          <a:stretch/>
        </p:blipFill>
        <p:spPr bwMode="auto">
          <a:xfrm>
            <a:off x="9631177" y="3634533"/>
            <a:ext cx="306000" cy="252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그림 12" descr="/Users/Yongs/Downloads/DB 브라우저 그림파일/3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9631177" y="4253648"/>
            <a:ext cx="306000" cy="252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직사각형 14"/>
          <p:cNvSpPr>
            <a:spLocks/>
          </p:cNvSpPr>
          <p:nvPr/>
        </p:nvSpPr>
        <p:spPr>
          <a:xfrm>
            <a:off x="11386870" y="6003926"/>
            <a:ext cx="629912" cy="17258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/Users/Yongs/Downloads/DB 브라우저 그림파일/4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11015912" y="5964219"/>
            <a:ext cx="306000" cy="252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66" t="21738" r="22766" b="34782"/>
          <a:stretch/>
        </p:blipFill>
        <p:spPr bwMode="auto">
          <a:xfrm>
            <a:off x="9671872" y="6552244"/>
            <a:ext cx="306000" cy="252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10022936" y="6516244"/>
            <a:ext cx="2124000" cy="32400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09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12555"/>
          <a:stretch/>
        </p:blipFill>
        <p:spPr>
          <a:xfrm>
            <a:off x="-6777" y="1138686"/>
            <a:ext cx="12192000" cy="57193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914399" y="507743"/>
            <a:ext cx="848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combobox_report_01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combobox_report_st_01.png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556038" y="1738541"/>
            <a:ext cx="207032" cy="21506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059585" y="3426105"/>
            <a:ext cx="1954073" cy="24895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059586" y="4037647"/>
            <a:ext cx="1954073" cy="27519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/Users/Yongs/Downloads/DB 브라우저 그림파일/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1" t="21597" r="22981" b="35065"/>
          <a:stretch/>
        </p:blipFill>
        <p:spPr bwMode="auto">
          <a:xfrm>
            <a:off x="3501608" y="1465869"/>
            <a:ext cx="308650" cy="252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그림 11" descr="/Users/Yongs/Downloads/DB 브라우저 그림파일/2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7" t="21694" r="23487" b="34739"/>
          <a:stretch/>
        </p:blipFill>
        <p:spPr bwMode="auto">
          <a:xfrm>
            <a:off x="10135659" y="1771782"/>
            <a:ext cx="306000" cy="252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그림 12" descr="/Users/Yongs/Downloads/DB 브라우저 그림파일/3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9716936" y="3423061"/>
            <a:ext cx="306000" cy="252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10060061" y="2043521"/>
            <a:ext cx="457196" cy="21219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/Users/Yongs/Downloads/DB 브라우저 그림파일/4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9719619" y="4053488"/>
            <a:ext cx="306000" cy="252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66" t="21738" r="22766" b="34782"/>
          <a:stretch/>
        </p:blipFill>
        <p:spPr bwMode="auto">
          <a:xfrm>
            <a:off x="11038497" y="5752463"/>
            <a:ext cx="306000" cy="252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0022936" y="6516244"/>
            <a:ext cx="2124000" cy="32400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1403206" y="5776993"/>
            <a:ext cx="613438" cy="20973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 descr="/Users/Yongs/Downloads/DB 브라우저 그림파일/6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0" t="21673" r="22940" b="34717"/>
          <a:stretch/>
        </p:blipFill>
        <p:spPr bwMode="auto">
          <a:xfrm>
            <a:off x="9678649" y="6550748"/>
            <a:ext cx="306000" cy="252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55759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12609"/>
          <a:stretch/>
        </p:blipFill>
        <p:spPr>
          <a:xfrm>
            <a:off x="0" y="1110187"/>
            <a:ext cx="12286197" cy="57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914399" y="507743"/>
            <a:ext cx="848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combobox_report_02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combobox_report_st_02.png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0145032" y="3906774"/>
            <a:ext cx="2088000" cy="24693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145032" y="4496005"/>
            <a:ext cx="2088000" cy="2900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591129" y="1987336"/>
            <a:ext cx="537314" cy="25200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/Users/Yongs/Downloads/DB 브라우저 그림파일/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1" t="21597" r="22981" b="35065"/>
          <a:stretch/>
        </p:blipFill>
        <p:spPr bwMode="auto">
          <a:xfrm>
            <a:off x="10705461" y="1677578"/>
            <a:ext cx="308650" cy="252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그림 13" descr="/Users/Yongs/Downloads/DB 브라우저 그림파일/2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7" t="21694" r="23487" b="34739"/>
          <a:stretch/>
        </p:blipFill>
        <p:spPr bwMode="auto">
          <a:xfrm>
            <a:off x="9778650" y="3901710"/>
            <a:ext cx="306000" cy="252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그림 14" descr="/Users/Yongs/Downloads/DB 브라우저 그림파일/3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9778650" y="4515005"/>
            <a:ext cx="306000" cy="252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3712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2232"/>
          <a:stretch/>
        </p:blipFill>
        <p:spPr>
          <a:xfrm>
            <a:off x="-60385" y="1117538"/>
            <a:ext cx="12192000" cy="57404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914399" y="507743"/>
            <a:ext cx="848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combobox_report_02_2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combobox_report_st_02_2.png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0920375" y="1993949"/>
            <a:ext cx="537314" cy="25200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968595" y="2517285"/>
            <a:ext cx="2111263" cy="29492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 descr="/Users/Yongs/Downloads/DB 브라우저 그림파일/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1" t="21597" r="22981" b="35065"/>
          <a:stretch/>
        </p:blipFill>
        <p:spPr bwMode="auto">
          <a:xfrm>
            <a:off x="11005971" y="1723655"/>
            <a:ext cx="308650" cy="252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그림 14" descr="/Users/Yongs/Downloads/DB 브라우저 그림파일/2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7" t="21694" r="23487" b="34739"/>
          <a:stretch/>
        </p:blipFill>
        <p:spPr bwMode="auto">
          <a:xfrm>
            <a:off x="9607297" y="2538748"/>
            <a:ext cx="306000" cy="252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78195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14399" y="507743"/>
            <a:ext cx="848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combobox_report_03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combobox_report_st_03.png</a:t>
            </a:r>
            <a:endParaRPr lang="en-US" altLang="ko-KR" dirty="0" smtClean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rcRect t="12609"/>
          <a:stretch/>
        </p:blipFill>
        <p:spPr>
          <a:xfrm>
            <a:off x="3919" y="1098000"/>
            <a:ext cx="12286196" cy="576000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84549" y="4026082"/>
            <a:ext cx="2367843" cy="32106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134225" y="5497398"/>
            <a:ext cx="2007784" cy="93618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/Users/Yongs/Downloads/DB 브라우저 그림파일/4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0" y="4074241"/>
            <a:ext cx="272904" cy="22474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그림 16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66" t="21738" r="22766" b="34782"/>
          <a:stretch/>
        </p:blipFill>
        <p:spPr bwMode="auto">
          <a:xfrm>
            <a:off x="9764260" y="6556247"/>
            <a:ext cx="272904" cy="2247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10105376" y="6508088"/>
            <a:ext cx="2155890" cy="32106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60222" y="2181217"/>
            <a:ext cx="9674749" cy="156763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0113594" y="4507864"/>
            <a:ext cx="1968223" cy="52674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 descr="/Users/Yongs/Downloads/DB 브라우저 그림파일/2.png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7" t="21694" r="23487" b="34739"/>
          <a:stretch/>
        </p:blipFill>
        <p:spPr bwMode="auto">
          <a:xfrm>
            <a:off x="9773428" y="4507864"/>
            <a:ext cx="263736" cy="21719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그림 20" descr="/Users/Yongs/Downloads/DB 브라우저 그림파일/3.png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9773428" y="5516777"/>
            <a:ext cx="263736" cy="21719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2" name="그림 21" descr="/Users/Yongs/Downloads/DB 브라우저 그림파일/1.png"/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1" t="21597" r="22981" b="35065"/>
          <a:stretch/>
        </p:blipFill>
        <p:spPr bwMode="auto">
          <a:xfrm>
            <a:off x="246855" y="1915878"/>
            <a:ext cx="263736" cy="21719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9657545" y="1389589"/>
            <a:ext cx="359356" cy="23957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 descr="/Users/Yongs/Downloads/DB 브라우저 그림파일/6.png"/>
          <p:cNvPicPr/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0" t="21673" r="22940" b="34717"/>
          <a:stretch/>
        </p:blipFill>
        <p:spPr bwMode="auto">
          <a:xfrm>
            <a:off x="9684223" y="1675713"/>
            <a:ext cx="306000" cy="252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78747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2122" r="28407" b="16646"/>
          <a:stretch/>
        </p:blipFill>
        <p:spPr>
          <a:xfrm>
            <a:off x="914399" y="1115356"/>
            <a:ext cx="7592786" cy="40526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7083827" y="3084473"/>
            <a:ext cx="296686" cy="17971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14399" y="507743"/>
            <a:ext cx="848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combobox_report_04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combobox_report_st_04.png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56891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103</Words>
  <Application>Microsoft Office PowerPoint</Application>
  <PresentationFormat>와이드스크린</PresentationFormat>
  <Paragraphs>31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Wingdings</vt:lpstr>
      <vt:lpstr>Office 테마</vt:lpstr>
      <vt:lpstr>combobox_report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화면 부분지시 숫자</vt:lpstr>
      <vt:lpstr>네모상자</vt:lpstr>
      <vt:lpstr>설명선</vt:lpstr>
      <vt:lpstr>화면캡쳐 방식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70</cp:revision>
  <dcterms:created xsi:type="dcterms:W3CDTF">2020-01-21T01:46:31Z</dcterms:created>
  <dcterms:modified xsi:type="dcterms:W3CDTF">2020-01-29T08:11:31Z</dcterms:modified>
</cp:coreProperties>
</file>