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76" r:id="rId6"/>
    <p:sldId id="265" r:id="rId7"/>
    <p:sldId id="278" r:id="rId8"/>
    <p:sldId id="266" r:id="rId9"/>
    <p:sldId id="279" r:id="rId10"/>
    <p:sldId id="280" r:id="rId11"/>
    <p:sldId id="281" r:id="rId12"/>
    <p:sldId id="282" r:id="rId13"/>
    <p:sldId id="283" r:id="rId14"/>
    <p:sldId id="256" r:id="rId15"/>
    <p:sldId id="258" r:id="rId16"/>
    <p:sldId id="259" r:id="rId17"/>
    <p:sldId id="26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0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64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91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2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5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5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93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02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20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1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55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tiff"/><Relationship Id="rId11" Type="http://schemas.openxmlformats.org/officeDocument/2006/relationships/image" Target="../media/image22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insert_image_report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플랫폼연구팀</a:t>
            </a:r>
            <a:endParaRPr lang="en-US" altLang="ko-KR" dirty="0" smtClean="0"/>
          </a:p>
          <a:p>
            <a:r>
              <a:rPr lang="en-US" altLang="ko-KR" dirty="0" smtClean="0"/>
              <a:t>2020.1.21(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30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34" y="1086541"/>
            <a:ext cx="10058400" cy="471733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8795175" y="1323149"/>
            <a:ext cx="324000" cy="216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74785" y="1353961"/>
            <a:ext cx="785004" cy="1470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9125" y="189781"/>
            <a:ext cx="850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insert_image_report_06.png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insert_image_report_st_06.png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3227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9125" y="189781"/>
            <a:ext cx="850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insert_image_report_07.png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insert_image_report_st_07.png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05" y="1139355"/>
            <a:ext cx="10058400" cy="471733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25872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9125" y="189781"/>
            <a:ext cx="850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insert_image_report_08.png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insert_image_report_st_08.png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109543"/>
            <a:ext cx="10058400" cy="476450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1699404" y="2227712"/>
            <a:ext cx="4692770" cy="21356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619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9125" y="189781"/>
            <a:ext cx="850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insert_image_report_09.png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insert_image_report_st_09.png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63" y="1129824"/>
            <a:ext cx="10058400" cy="473305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0241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/Users/Yongs/Downloads/DB 브라우저 그림파일/1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1220923" y="3302226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 descr="/Users/Yongs/Downloads/DB 브라우저 그림파일/2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1893344" y="3302225"/>
            <a:ext cx="587306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그림 9" descr="/Users/Yongs/Downloads/DB 브라우저 그림파일/3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2578906" y="3302224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그림 10" descr="/Users/Yongs/Downloads/DB 브라우저 그림파일/4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3308946" y="3302222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그림 11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6" t="21738" r="22766" b="34782"/>
          <a:stretch/>
        </p:blipFill>
        <p:spPr bwMode="auto">
          <a:xfrm>
            <a:off x="4038986" y="3302222"/>
            <a:ext cx="598822" cy="4186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부분지시 숫자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6159038" y="1478710"/>
            <a:ext cx="5414727" cy="4351338"/>
          </a:xfrm>
        </p:spPr>
        <p:txBody>
          <a:bodyPr/>
          <a:lstStyle/>
          <a:p>
            <a:r>
              <a:rPr lang="ko-KR" altLang="en-US" dirty="0" smtClean="0"/>
              <a:t>활용 예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8741" y="1925787"/>
            <a:ext cx="3935575" cy="3951838"/>
          </a:xfrm>
          <a:prstGeom prst="rect">
            <a:avLst/>
          </a:prstGeom>
        </p:spPr>
      </p:pic>
      <p:pic>
        <p:nvPicPr>
          <p:cNvPr id="17" name="그림 16" descr="/Users/Yongs/Downloads/DB 브라우저 그림파일/6.png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0" t="21673" r="22940" b="34717"/>
          <a:stretch/>
        </p:blipFill>
        <p:spPr bwMode="auto">
          <a:xfrm>
            <a:off x="1237223" y="3944645"/>
            <a:ext cx="566221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그림 17" descr="../Downloads/DB%20브라우저%20그림파일/7.png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1893344" y="3944646"/>
            <a:ext cx="587305" cy="4186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그림 18" descr="../Downloads/DB%20브라우저%20그림파일/8.png"/>
          <p:cNvPicPr/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2601905" y="3944645"/>
            <a:ext cx="575824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그림 19" descr="../Downloads/DB%20브라우저%20그림파일/9.png"/>
          <p:cNvPicPr/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3308075" y="3944645"/>
            <a:ext cx="599693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그림 20" descr="../Downloads/DB%20브라우저%20그림파일/10.png"/>
          <p:cNvPicPr/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4038114" y="3944645"/>
            <a:ext cx="599694" cy="4186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내용 개체 틀 13"/>
          <p:cNvSpPr txBox="1">
            <a:spLocks/>
          </p:cNvSpPr>
          <p:nvPr/>
        </p:nvSpPr>
        <p:spPr>
          <a:xfrm>
            <a:off x="900557" y="1478710"/>
            <a:ext cx="5414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하단 숫자박스 활용</a:t>
            </a:r>
            <a:endParaRPr lang="en-US" altLang="ko-KR" dirty="0" smtClean="0"/>
          </a:p>
          <a:p>
            <a:r>
              <a:rPr lang="ko-KR" altLang="en-US" dirty="0" smtClean="0"/>
              <a:t>한 화면에 설명할 내용이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초과하지 않도록 구성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87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네모상자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24350" y="1597024"/>
            <a:ext cx="4667251" cy="202247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영역 표시</a:t>
            </a:r>
            <a:endParaRPr lang="en-US" altLang="ko-KR" dirty="0" smtClean="0"/>
          </a:p>
          <a:p>
            <a:r>
              <a:rPr lang="ko-KR" altLang="en-US" dirty="0" smtClean="0"/>
              <a:t>두께 </a:t>
            </a:r>
            <a:r>
              <a:rPr lang="en-US" altLang="ko-KR" dirty="0" smtClean="0"/>
              <a:t>1.5pt</a:t>
            </a:r>
          </a:p>
          <a:p>
            <a:r>
              <a:rPr lang="ko-KR" altLang="en-US" dirty="0" smtClean="0"/>
              <a:t>주황</a:t>
            </a:r>
            <a:r>
              <a:rPr lang="en-US" altLang="ko-KR" dirty="0" smtClean="0"/>
              <a:t>-</a:t>
            </a:r>
            <a:r>
              <a:rPr lang="ko-KR" altLang="en-US" dirty="0" smtClean="0"/>
              <a:t>강조</a:t>
            </a:r>
            <a:r>
              <a:rPr lang="en-US" altLang="ko-KR" dirty="0" smtClean="0"/>
              <a:t>2</a:t>
            </a:r>
          </a:p>
          <a:p>
            <a:r>
              <a:rPr lang="ko-KR" altLang="en-US" dirty="0" smtClean="0"/>
              <a:t>하단 박스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도형서식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43601" y="3832225"/>
            <a:ext cx="2362200" cy="21042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887" y="365125"/>
            <a:ext cx="24669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15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설명선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네모 상자와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도형서식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동일</a:t>
            </a:r>
            <a:endParaRPr lang="en-US" altLang="ko-KR" dirty="0" smtClean="0"/>
          </a:p>
          <a:p>
            <a:r>
              <a:rPr lang="ko-KR" altLang="en-US" dirty="0" smtClean="0"/>
              <a:t>설명선 글자 폰트 </a:t>
            </a:r>
            <a:r>
              <a:rPr lang="en-US" altLang="ko-KR" dirty="0" smtClean="0"/>
              <a:t>– 14pt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5" y="2329035"/>
            <a:ext cx="6134100" cy="4220990"/>
          </a:xfrm>
          <a:prstGeom prst="rect">
            <a:avLst/>
          </a:prstGeom>
        </p:spPr>
      </p:pic>
      <p:sp>
        <p:nvSpPr>
          <p:cNvPr id="4" name="설명선 2(테두리 및 강조선) 3"/>
          <p:cNvSpPr/>
          <p:nvPr/>
        </p:nvSpPr>
        <p:spPr>
          <a:xfrm>
            <a:off x="8372475" y="3914775"/>
            <a:ext cx="2124075" cy="756444"/>
          </a:xfrm>
          <a:prstGeom prst="accentBorderCallout2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2"/>
                </a:solidFill>
              </a:rPr>
              <a:t>샘플입니다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50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화면캡쳐</a:t>
            </a:r>
            <a:r>
              <a:rPr lang="ko-KR" altLang="en-US" dirty="0" smtClean="0"/>
              <a:t>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1920x1080 </a:t>
            </a:r>
            <a:r>
              <a:rPr lang="ko-KR" altLang="en-US" dirty="0" smtClean="0"/>
              <a:t>크기 </a:t>
            </a:r>
            <a:r>
              <a:rPr lang="ko-KR" altLang="en-US" dirty="0" err="1" smtClean="0"/>
              <a:t>캡쳐</a:t>
            </a:r>
            <a:endParaRPr lang="en-US" altLang="ko-KR" dirty="0" smtClean="0"/>
          </a:p>
          <a:p>
            <a:r>
              <a:rPr lang="ko-KR" altLang="en-US" dirty="0" smtClean="0"/>
              <a:t>웹 브라우저의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부분을 제외</a:t>
            </a:r>
            <a:endParaRPr lang="en-US" altLang="ko-KR" dirty="0" smtClean="0"/>
          </a:p>
          <a:p>
            <a:r>
              <a:rPr lang="ko-KR" altLang="en-US" dirty="0" err="1" smtClean="0"/>
              <a:t>부분캡쳐의</a:t>
            </a:r>
            <a:r>
              <a:rPr lang="ko-KR" altLang="en-US" dirty="0" smtClean="0"/>
              <a:t> 경우 확대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축소 없이 화면크기 그대로 사용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55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" r="28559" b="19813"/>
          <a:stretch/>
        </p:blipFill>
        <p:spPr>
          <a:xfrm>
            <a:off x="517585" y="938363"/>
            <a:ext cx="7108166" cy="379754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6297282" y="2828507"/>
            <a:ext cx="258793" cy="12172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7917" y="181155"/>
            <a:ext cx="895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Enter.png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en-US" altLang="ko-KR" smtClean="0"/>
              <a:t>enter_00.png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63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325" y="1071712"/>
            <a:ext cx="10058400" cy="47435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459192" y="1563480"/>
            <a:ext cx="232914" cy="20493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6761" y="439947"/>
            <a:ext cx="848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insert_image_report_00.png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insert_image_report_st_00.png</a:t>
            </a:r>
          </a:p>
        </p:txBody>
      </p:sp>
    </p:spTree>
    <p:extLst>
      <p:ext uri="{BB962C8B-B14F-4D97-AF65-F5344CB8AC3E}">
        <p14:creationId xmlns:p14="http://schemas.microsoft.com/office/powerpoint/2010/main" val="33140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45" y="1513936"/>
            <a:ext cx="10058400" cy="47278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9023232" y="2689870"/>
            <a:ext cx="569342" cy="44151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997353" y="3399403"/>
            <a:ext cx="1768413" cy="252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/Users/Yongs/Downloads/DB 브라우저 그림파일/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8755816" y="2689870"/>
            <a:ext cx="232910" cy="2014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그림 11" descr="/Users/Yongs/Downloads/DB 브라우저 그림파일/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8737474" y="3424603"/>
            <a:ext cx="234000" cy="201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36761" y="439947"/>
            <a:ext cx="850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insert_image_report_01.png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insert_image_report_st_01.png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921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36761" y="439947"/>
            <a:ext cx="850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mobigen_logo.png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 dirty="0" smtClean="0"/>
              <a:t>mobigen_logo_st_00.png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61" y="1511169"/>
            <a:ext cx="10058400" cy="36985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7316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9125" y="189781"/>
            <a:ext cx="850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insert_image_report_02.png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insert_image_report_st_02.png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5" y="1234201"/>
            <a:ext cx="10058400" cy="4759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2674191" y="1940943"/>
            <a:ext cx="750496" cy="8108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382223" y="3732225"/>
            <a:ext cx="595220" cy="20142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/Users/Yongs/Downloads/DB 브라우저 그림파일/3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2328740" y="1940943"/>
            <a:ext cx="250558" cy="1932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그림 12" descr="/Users/Yongs/Downloads/DB 브라우저 그림파일/4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4050821" y="3714973"/>
            <a:ext cx="271013" cy="2166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5316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17" y="838366"/>
            <a:ext cx="10058400" cy="4743539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759125" y="189781"/>
            <a:ext cx="850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insert_image_report_03.png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insert_image_report_st_03.png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8859330" y="3231509"/>
            <a:ext cx="1716654" cy="21905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99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99" y="1295033"/>
            <a:ext cx="10058400" cy="47382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9600113" y="2458530"/>
            <a:ext cx="622189" cy="48307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/Users/Yongs/Downloads/DB 브라우저 그림파일/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9785207" y="2223945"/>
            <a:ext cx="252000" cy="18651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9040484" y="3224260"/>
            <a:ext cx="1406105" cy="22094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/Users/Yongs/Downloads/DB 브라우저 그림파일/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8721306" y="3243607"/>
            <a:ext cx="234000" cy="201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59125" y="189781"/>
            <a:ext cx="850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insert_image_report_04.png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insert_image_report_st_04.png</a:t>
            </a:r>
            <a:endParaRPr lang="en-US" altLang="ko-KR" dirty="0"/>
          </a:p>
        </p:txBody>
      </p:sp>
      <p:sp>
        <p:nvSpPr>
          <p:cNvPr id="15" name="직사각형 14"/>
          <p:cNvSpPr/>
          <p:nvPr/>
        </p:nvSpPr>
        <p:spPr>
          <a:xfrm>
            <a:off x="10446589" y="3224259"/>
            <a:ext cx="276045" cy="22094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/Users/Yongs/Downloads/DB 브라우저 그림파일/3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10437964" y="3014955"/>
            <a:ext cx="276045" cy="20930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467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9600113" y="2458530"/>
            <a:ext cx="622189" cy="48307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/Users/Yongs/Downloads/DB 브라우저 그림파일/1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9785207" y="2223945"/>
            <a:ext cx="252000" cy="18651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9040484" y="3224260"/>
            <a:ext cx="1716656" cy="24029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/Users/Yongs/Downloads/DB 브라우저 그림파일/2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8721306" y="3243607"/>
            <a:ext cx="234000" cy="201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59125" y="189781"/>
            <a:ext cx="850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insert_image_report_05.png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insert_image_report_st_05.png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40" y="1089162"/>
            <a:ext cx="10058400" cy="471209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074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106</Words>
  <Application>Microsoft Office PowerPoint</Application>
  <PresentationFormat>와이드스크린</PresentationFormat>
  <Paragraphs>32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Wingdings</vt:lpstr>
      <vt:lpstr>Office 테마</vt:lpstr>
      <vt:lpstr>insert_image_report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화면 부분지시 숫자</vt:lpstr>
      <vt:lpstr>네모상자</vt:lpstr>
      <vt:lpstr>설명선</vt:lpstr>
      <vt:lpstr>화면캡쳐 방식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49</cp:revision>
  <dcterms:created xsi:type="dcterms:W3CDTF">2020-01-21T01:46:31Z</dcterms:created>
  <dcterms:modified xsi:type="dcterms:W3CDTF">2020-01-28T05:08:48Z</dcterms:modified>
</cp:coreProperties>
</file>