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4" r:id="rId7"/>
    <p:sldId id="263" r:id="rId8"/>
    <p:sldId id="265" r:id="rId9"/>
    <p:sldId id="257" r:id="rId10"/>
    <p:sldId id="260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248A-69CF-4CD3-B02C-C01A4A3AAF90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8583-F9E4-4DD6-8F6A-8A6827EDD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86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248A-69CF-4CD3-B02C-C01A4A3AAF90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8583-F9E4-4DD6-8F6A-8A6827EDD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73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248A-69CF-4CD3-B02C-C01A4A3AAF90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8583-F9E4-4DD6-8F6A-8A6827EDD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78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248A-69CF-4CD3-B02C-C01A4A3AAF90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8583-F9E4-4DD6-8F6A-8A6827EDD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63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248A-69CF-4CD3-B02C-C01A4A3AAF90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8583-F9E4-4DD6-8F6A-8A6827EDD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2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248A-69CF-4CD3-B02C-C01A4A3AAF90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8583-F9E4-4DD6-8F6A-8A6827EDD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65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248A-69CF-4CD3-B02C-C01A4A3AAF90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8583-F9E4-4DD6-8F6A-8A6827EDD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39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248A-69CF-4CD3-B02C-C01A4A3AAF90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8583-F9E4-4DD6-8F6A-8A6827EDD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66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248A-69CF-4CD3-B02C-C01A4A3AAF90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8583-F9E4-4DD6-8F6A-8A6827EDD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78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248A-69CF-4CD3-B02C-C01A4A3AAF90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8583-F9E4-4DD6-8F6A-8A6827EDD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43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248A-69CF-4CD3-B02C-C01A4A3AAF90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8583-F9E4-4DD6-8F6A-8A6827EDD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0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2248A-69CF-4CD3-B02C-C01A4A3AAF90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A8583-F9E4-4DD6-8F6A-8A6827EDD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35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국문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ko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77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9872"/>
          <a:stretch/>
        </p:blipFill>
        <p:spPr>
          <a:xfrm>
            <a:off x="257175" y="426507"/>
            <a:ext cx="11628000" cy="5676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3982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96334" y="567267"/>
            <a:ext cx="11645538" cy="567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312333" y="973667"/>
            <a:ext cx="253999" cy="2794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750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20133" y="660400"/>
            <a:ext cx="11645538" cy="567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10126133" y="1244599"/>
            <a:ext cx="1739538" cy="479213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288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20133" y="651933"/>
            <a:ext cx="11645538" cy="567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0693399" y="3005666"/>
            <a:ext cx="651933" cy="49953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502899" y="4625068"/>
            <a:ext cx="732366" cy="2094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/Users/Yongs/Downloads/DB 브라우저 그림파일/1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10439378" y="2828093"/>
            <a:ext cx="254020" cy="17757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그림 7" descr="/Users/Yongs/Downloads/DB 브라우저 그림파일/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10169511" y="4429685"/>
            <a:ext cx="274123" cy="19538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29798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17" y="216958"/>
            <a:ext cx="4610100" cy="2952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79" y="3721100"/>
            <a:ext cx="4600575" cy="144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1767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9872"/>
          <a:stretch/>
        </p:blipFill>
        <p:spPr>
          <a:xfrm>
            <a:off x="321733" y="482599"/>
            <a:ext cx="11628972" cy="567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9144000" y="651934"/>
            <a:ext cx="364068" cy="3048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637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9872"/>
          <a:stretch/>
        </p:blipFill>
        <p:spPr>
          <a:xfrm>
            <a:off x="262467" y="567265"/>
            <a:ext cx="11628972" cy="5677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694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347134" y="330199"/>
            <a:ext cx="11531600" cy="56216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318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9872"/>
          <a:stretch/>
        </p:blipFill>
        <p:spPr>
          <a:xfrm>
            <a:off x="211667" y="618065"/>
            <a:ext cx="11628972" cy="56772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253067" y="1041400"/>
            <a:ext cx="228600" cy="2794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68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9872"/>
          <a:stretch/>
        </p:blipFill>
        <p:spPr>
          <a:xfrm>
            <a:off x="236699" y="592666"/>
            <a:ext cx="11628972" cy="567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10126133" y="1244599"/>
            <a:ext cx="1739538" cy="479213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10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9872"/>
          <a:stretch/>
        </p:blipFill>
        <p:spPr>
          <a:xfrm>
            <a:off x="236699" y="651932"/>
            <a:ext cx="11628972" cy="567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0693399" y="3005666"/>
            <a:ext cx="651933" cy="49953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325099" y="4625068"/>
            <a:ext cx="651933" cy="2094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/Users/Yongs/Downloads/DB 브라우저 그림파일/1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10439378" y="2828093"/>
            <a:ext cx="254020" cy="17757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그림 7" descr="/Users/Yongs/Downloads/DB 브라우저 그림파일/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10050976" y="4429685"/>
            <a:ext cx="274123" cy="19538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45195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17" y="296333"/>
            <a:ext cx="4610100" cy="2438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17" y="3423708"/>
            <a:ext cx="4629150" cy="1466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8986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96333" y="406400"/>
            <a:ext cx="11645538" cy="567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9618133" y="567268"/>
            <a:ext cx="364068" cy="3048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782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9872"/>
          <a:stretch/>
        </p:blipFill>
        <p:spPr>
          <a:xfrm>
            <a:off x="389466" y="499532"/>
            <a:ext cx="11628972" cy="5677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766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영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ko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55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8</Words>
  <Application>Microsoft Office PowerPoint</Application>
  <PresentationFormat>와이드스크린</PresentationFormat>
  <Paragraphs>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국문(ko)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영문(ko)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국문(ko)</dc:title>
  <dc:creator>Song Sungmin</dc:creator>
  <cp:lastModifiedBy>Song Sungmin</cp:lastModifiedBy>
  <cp:revision>9</cp:revision>
  <dcterms:created xsi:type="dcterms:W3CDTF">2020-01-29T06:44:40Z</dcterms:created>
  <dcterms:modified xsi:type="dcterms:W3CDTF">2020-01-30T01:11:54Z</dcterms:modified>
</cp:coreProperties>
</file>