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3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DD64-29DB-4440-A86B-69EF6E8B691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7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04787"/>
            <a:ext cx="5495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62467" y="499533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278466" y="936627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3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87500" y="465666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185399" y="1089027"/>
            <a:ext cx="1731073" cy="47614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3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3201" y="399899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676467" y="3175000"/>
            <a:ext cx="651933" cy="499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73269" y="4379534"/>
            <a:ext cx="863599" cy="20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422446" y="2997427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220311" y="4158750"/>
            <a:ext cx="274123" cy="19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69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44487"/>
            <a:ext cx="4619625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2205567"/>
            <a:ext cx="4629150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4" y="4058178"/>
            <a:ext cx="4619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5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87867" y="465665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105901" y="688067"/>
            <a:ext cx="393700" cy="2009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4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04801" y="541867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61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1702858"/>
            <a:ext cx="257175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3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04787"/>
            <a:ext cx="5495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70934" y="533400"/>
            <a:ext cx="11645538" cy="56772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78466" y="936627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70934" y="533400"/>
            <a:ext cx="11645538" cy="56772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185399" y="1089027"/>
            <a:ext cx="1731073" cy="47614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2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62467" y="406400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727267" y="3175000"/>
            <a:ext cx="651933" cy="499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01300" y="4379534"/>
            <a:ext cx="651933" cy="20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473246" y="2997427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127177" y="4184151"/>
            <a:ext cx="274123" cy="19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827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515937"/>
            <a:ext cx="4619625" cy="145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196042"/>
            <a:ext cx="4648200" cy="1466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3885672"/>
            <a:ext cx="4629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7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30200" y="575732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639301" y="798134"/>
            <a:ext cx="393700" cy="2009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5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04801" y="541867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9" y="935037"/>
            <a:ext cx="25812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52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</Words>
  <Application>Microsoft Office PowerPoint</Application>
  <PresentationFormat>와이드스크린</PresentationFormat>
  <Paragraphs>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Song Sungmin</cp:lastModifiedBy>
  <cp:revision>9</cp:revision>
  <dcterms:created xsi:type="dcterms:W3CDTF">2020-01-28T07:57:17Z</dcterms:created>
  <dcterms:modified xsi:type="dcterms:W3CDTF">2020-01-29T02:03:06Z</dcterms:modified>
</cp:coreProperties>
</file>