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04" r:id="rId5"/>
    <p:sldId id="306" r:id="rId6"/>
    <p:sldId id="308" r:id="rId7"/>
    <p:sldId id="292" r:id="rId8"/>
    <p:sldId id="302" r:id="rId9"/>
    <p:sldId id="301" r:id="rId10"/>
    <p:sldId id="310" r:id="rId11"/>
    <p:sldId id="312" r:id="rId12"/>
    <p:sldId id="311" r:id="rId13"/>
    <p:sldId id="299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龚清华" initials="龚清华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587"/>
  </p:normalViewPr>
  <p:slideViewPr>
    <p:cSldViewPr>
      <p:cViewPr>
        <p:scale>
          <a:sx n="90" d="100"/>
          <a:sy n="90" d="100"/>
        </p:scale>
        <p:origin x="1656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FF0DD-327D-4844-AA64-FA84201CF715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FABFB9A0-732A-480F-9BD2-F4866189F919}">
      <dgm:prSet phldrT="[文本]"/>
      <dgm:spPr/>
      <dgm:t>
        <a:bodyPr/>
        <a:lstStyle/>
        <a:p>
          <a:r>
            <a:rPr lang="zh-CN" altLang="en-US" dirty="0" smtClean="0"/>
            <a:t>播放失败</a:t>
          </a:r>
          <a:endParaRPr lang="zh-CN" altLang="en-US" dirty="0"/>
        </a:p>
      </dgm:t>
    </dgm:pt>
    <dgm:pt modelId="{68659D28-4D39-4FDF-8AAE-02799FC1C3D5}" type="parTrans" cxnId="{415798B9-BE4A-4F5E-B092-6CBD9D01AAB3}">
      <dgm:prSet/>
      <dgm:spPr/>
      <dgm:t>
        <a:bodyPr/>
        <a:lstStyle/>
        <a:p>
          <a:endParaRPr lang="zh-CN" altLang="en-US"/>
        </a:p>
      </dgm:t>
    </dgm:pt>
    <dgm:pt modelId="{A88D3ABF-D031-44A4-8E9B-B0AC0B33C03B}" type="sibTrans" cxnId="{415798B9-BE4A-4F5E-B092-6CBD9D01AAB3}">
      <dgm:prSet/>
      <dgm:spPr/>
      <dgm:t>
        <a:bodyPr/>
        <a:lstStyle/>
        <a:p>
          <a:endParaRPr lang="zh-CN" altLang="en-US"/>
        </a:p>
      </dgm:t>
    </dgm:pt>
    <dgm:pt modelId="{CB22CF70-620F-4D6F-82DB-7A9B723EC610}">
      <dgm:prSet phldrT="[文本]"/>
      <dgm:spPr/>
      <dgm:t>
        <a:bodyPr/>
        <a:lstStyle/>
        <a:p>
          <a:r>
            <a:rPr lang="zh-CN" altLang="en-US" dirty="0" smtClean="0"/>
            <a:t>卡顿</a:t>
          </a:r>
          <a:endParaRPr lang="zh-CN" altLang="en-US" dirty="0"/>
        </a:p>
      </dgm:t>
    </dgm:pt>
    <dgm:pt modelId="{1C883608-F4D1-4404-B099-447B158981B3}" type="parTrans" cxnId="{24CA1BB3-CCE2-4D61-A0B6-CDA6F68D10E0}">
      <dgm:prSet/>
      <dgm:spPr/>
      <dgm:t>
        <a:bodyPr/>
        <a:lstStyle/>
        <a:p>
          <a:endParaRPr lang="zh-CN" altLang="en-US"/>
        </a:p>
      </dgm:t>
    </dgm:pt>
    <dgm:pt modelId="{66091867-E3CD-4E32-A75C-0AA40B249484}" type="sibTrans" cxnId="{24CA1BB3-CCE2-4D61-A0B6-CDA6F68D10E0}">
      <dgm:prSet/>
      <dgm:spPr/>
      <dgm:t>
        <a:bodyPr/>
        <a:lstStyle/>
        <a:p>
          <a:endParaRPr lang="zh-CN" altLang="en-US"/>
        </a:p>
      </dgm:t>
    </dgm:pt>
    <dgm:pt modelId="{C9A2EA10-C6FE-4F22-9160-DA3CF9890530}">
      <dgm:prSet phldrT="[文本]"/>
      <dgm:spPr/>
      <dgm:t>
        <a:bodyPr/>
        <a:lstStyle/>
        <a:p>
          <a:r>
            <a:rPr lang="zh-CN" altLang="en-US" dirty="0" smtClean="0"/>
            <a:t>花屏</a:t>
          </a:r>
          <a:endParaRPr lang="zh-CN" altLang="en-US" dirty="0"/>
        </a:p>
      </dgm:t>
    </dgm:pt>
    <dgm:pt modelId="{702E15D3-EBA4-4127-B420-CA9EA4A1F1D7}" type="parTrans" cxnId="{BA3450FA-7843-4FC9-9A6C-8E9853EF5F88}">
      <dgm:prSet/>
      <dgm:spPr/>
      <dgm:t>
        <a:bodyPr/>
        <a:lstStyle/>
        <a:p>
          <a:endParaRPr lang="zh-CN" altLang="en-US"/>
        </a:p>
      </dgm:t>
    </dgm:pt>
    <dgm:pt modelId="{4C55B5C6-8F28-48AC-B94E-6DCA6A72B206}" type="sibTrans" cxnId="{BA3450FA-7843-4FC9-9A6C-8E9853EF5F88}">
      <dgm:prSet/>
      <dgm:spPr/>
      <dgm:t>
        <a:bodyPr/>
        <a:lstStyle/>
        <a:p>
          <a:endParaRPr lang="zh-CN" altLang="en-US"/>
        </a:p>
      </dgm:t>
    </dgm:pt>
    <dgm:pt modelId="{411BC3AE-ED07-4EF1-8468-0B919B315974}">
      <dgm:prSet phldrT="[文本]"/>
      <dgm:spPr/>
      <dgm:t>
        <a:bodyPr/>
        <a:lstStyle/>
        <a:p>
          <a:r>
            <a:rPr lang="zh-CN" altLang="en-US" dirty="0" smtClean="0"/>
            <a:t>音画不同步</a:t>
          </a:r>
          <a:endParaRPr lang="zh-CN" altLang="en-US" dirty="0"/>
        </a:p>
      </dgm:t>
    </dgm:pt>
    <dgm:pt modelId="{9B5D61FD-2C14-478C-A9FD-AF3EF1F50DC7}" type="parTrans" cxnId="{9A9E3ACD-65A2-451D-85F6-B874FC57BF90}">
      <dgm:prSet/>
      <dgm:spPr/>
      <dgm:t>
        <a:bodyPr/>
        <a:lstStyle/>
        <a:p>
          <a:endParaRPr lang="zh-CN" altLang="en-US"/>
        </a:p>
      </dgm:t>
    </dgm:pt>
    <dgm:pt modelId="{61342120-78B2-4034-88C4-EF1E545BC778}" type="sibTrans" cxnId="{9A9E3ACD-65A2-451D-85F6-B874FC57BF90}">
      <dgm:prSet/>
      <dgm:spPr/>
      <dgm:t>
        <a:bodyPr/>
        <a:lstStyle/>
        <a:p>
          <a:endParaRPr lang="zh-CN" altLang="en-US"/>
        </a:p>
      </dgm:t>
    </dgm:pt>
    <dgm:pt modelId="{707ACE22-A549-4CA6-8C74-41D2EEDBE5E0}">
      <dgm:prSet phldrT="[文本]"/>
      <dgm:spPr/>
      <dgm:t>
        <a:bodyPr/>
        <a:lstStyle/>
        <a:p>
          <a:r>
            <a:rPr lang="zh-CN" altLang="en-US" dirty="0" smtClean="0"/>
            <a:t>音频丢失</a:t>
          </a:r>
          <a:endParaRPr lang="zh-CN" altLang="en-US" dirty="0"/>
        </a:p>
      </dgm:t>
    </dgm:pt>
    <dgm:pt modelId="{C9947DD1-7F1B-4D05-AB00-014D75BBB570}" type="parTrans" cxnId="{BBDE2333-0DD7-4595-8D06-56B1DC313FDD}">
      <dgm:prSet/>
      <dgm:spPr/>
      <dgm:t>
        <a:bodyPr/>
        <a:lstStyle/>
        <a:p>
          <a:endParaRPr lang="zh-CN" altLang="en-US"/>
        </a:p>
      </dgm:t>
    </dgm:pt>
    <dgm:pt modelId="{E2176F83-1033-4425-8D8B-2D303046DA8F}" type="sibTrans" cxnId="{BBDE2333-0DD7-4595-8D06-56B1DC313FDD}">
      <dgm:prSet/>
      <dgm:spPr/>
      <dgm:t>
        <a:bodyPr/>
        <a:lstStyle/>
        <a:p>
          <a:endParaRPr lang="zh-CN" altLang="en-US"/>
        </a:p>
      </dgm:t>
    </dgm:pt>
    <dgm:pt modelId="{6343EA86-AFCE-4E96-9466-4BA91FEBBF1F}">
      <dgm:prSet phldrT="[文本]"/>
      <dgm:spPr/>
      <dgm:t>
        <a:bodyPr/>
        <a:lstStyle/>
        <a:p>
          <a:r>
            <a:rPr lang="zh-CN" altLang="en-US" dirty="0" smtClean="0"/>
            <a:t>视频丢失</a:t>
          </a:r>
          <a:endParaRPr lang="zh-CN" altLang="en-US" dirty="0"/>
        </a:p>
      </dgm:t>
    </dgm:pt>
    <dgm:pt modelId="{42376726-2A27-4FD7-94F7-9E4A925FCB5D}" type="parTrans" cxnId="{D1690032-FDD3-4817-AC75-678B28894818}">
      <dgm:prSet/>
      <dgm:spPr/>
      <dgm:t>
        <a:bodyPr/>
        <a:lstStyle/>
        <a:p>
          <a:endParaRPr lang="zh-CN" altLang="en-US"/>
        </a:p>
      </dgm:t>
    </dgm:pt>
    <dgm:pt modelId="{C7DEF950-291F-449F-BB2E-EB5367E43FDA}" type="sibTrans" cxnId="{D1690032-FDD3-4817-AC75-678B28894818}">
      <dgm:prSet/>
      <dgm:spPr/>
      <dgm:t>
        <a:bodyPr/>
        <a:lstStyle/>
        <a:p>
          <a:endParaRPr lang="zh-CN" altLang="en-US"/>
        </a:p>
      </dgm:t>
    </dgm:pt>
    <dgm:pt modelId="{CB66C2BC-429C-44D3-B440-33D97CC295BB}" type="pres">
      <dgm:prSet presAssocID="{FE4FF0DD-327D-4844-AA64-FA84201CF715}" presName="linearFlow" presStyleCnt="0">
        <dgm:presLayoutVars>
          <dgm:dir/>
          <dgm:resizeHandles val="exact"/>
        </dgm:presLayoutVars>
      </dgm:prSet>
      <dgm:spPr/>
    </dgm:pt>
    <dgm:pt modelId="{D85C8755-F0A2-4C90-93C8-666B5403B860}" type="pres">
      <dgm:prSet presAssocID="{FABFB9A0-732A-480F-9BD2-F4866189F919}" presName="comp" presStyleCnt="0"/>
      <dgm:spPr/>
    </dgm:pt>
    <dgm:pt modelId="{AA806F98-4776-4A7F-9E31-B187C0AC94CA}" type="pres">
      <dgm:prSet presAssocID="{FABFB9A0-732A-480F-9BD2-F4866189F919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66F3F-8A22-4ADE-87B1-C96C93149397}" type="pres">
      <dgm:prSet presAssocID="{FABFB9A0-732A-480F-9BD2-F4866189F919}" presName="rect1" presStyleLbl="l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C7D99CB0-12EE-4D31-B9B0-8909B15A614D}" type="pres">
      <dgm:prSet presAssocID="{A88D3ABF-D031-44A4-8E9B-B0AC0B33C03B}" presName="sibTrans" presStyleCnt="0"/>
      <dgm:spPr/>
    </dgm:pt>
    <dgm:pt modelId="{13C64C0E-985B-4C84-974D-E478FFD626AF}" type="pres">
      <dgm:prSet presAssocID="{CB22CF70-620F-4D6F-82DB-7A9B723EC610}" presName="comp" presStyleCnt="0"/>
      <dgm:spPr/>
    </dgm:pt>
    <dgm:pt modelId="{9698127E-F4EB-4C5E-9888-A976B83F2C88}" type="pres">
      <dgm:prSet presAssocID="{CB22CF70-620F-4D6F-82DB-7A9B723EC610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B3F12-0C57-4F9F-BCA6-0C6B81590A18}" type="pres">
      <dgm:prSet presAssocID="{CB22CF70-620F-4D6F-82DB-7A9B723EC610}" presName="rect1" presStyleLbl="l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37FAE0B-B01A-494E-BF76-F183F6D56E12}" type="pres">
      <dgm:prSet presAssocID="{66091867-E3CD-4E32-A75C-0AA40B249484}" presName="sibTrans" presStyleCnt="0"/>
      <dgm:spPr/>
    </dgm:pt>
    <dgm:pt modelId="{671DF169-0278-46C2-9C02-EB1D1E3242D2}" type="pres">
      <dgm:prSet presAssocID="{C9A2EA10-C6FE-4F22-9160-DA3CF9890530}" presName="comp" presStyleCnt="0"/>
      <dgm:spPr/>
    </dgm:pt>
    <dgm:pt modelId="{2541E9BC-C50A-428D-91C0-0B4199C1EB78}" type="pres">
      <dgm:prSet presAssocID="{C9A2EA10-C6FE-4F22-9160-DA3CF989053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0854B-0393-4333-BDDE-B0A470389307}" type="pres">
      <dgm:prSet presAssocID="{C9A2EA10-C6FE-4F22-9160-DA3CF9890530}" presName="rect1" presStyleLbl="l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EF8437AD-1B2C-4EF0-9352-886825F17D5E}" type="pres">
      <dgm:prSet presAssocID="{4C55B5C6-8F28-48AC-B94E-6DCA6A72B206}" presName="sibTrans" presStyleCnt="0"/>
      <dgm:spPr/>
    </dgm:pt>
    <dgm:pt modelId="{CAF96EE1-7DB9-4FB3-AD2A-DB81E8455891}" type="pres">
      <dgm:prSet presAssocID="{707ACE22-A549-4CA6-8C74-41D2EEDBE5E0}" presName="comp" presStyleCnt="0"/>
      <dgm:spPr/>
    </dgm:pt>
    <dgm:pt modelId="{DE74310D-F314-4196-9D2E-BB466B8EE941}" type="pres">
      <dgm:prSet presAssocID="{707ACE22-A549-4CA6-8C74-41D2EEDBE5E0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B2DD4-B7FF-4F60-9A55-6F439A67B6D8}" type="pres">
      <dgm:prSet presAssocID="{707ACE22-A549-4CA6-8C74-41D2EEDBE5E0}" presName="rect1" presStyleLbl="ln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591A6D6-E107-4E31-8AF1-AD8B984E5491}" type="pres">
      <dgm:prSet presAssocID="{E2176F83-1033-4425-8D8B-2D303046DA8F}" presName="sibTrans" presStyleCnt="0"/>
      <dgm:spPr/>
    </dgm:pt>
    <dgm:pt modelId="{7537ABB2-2F4D-48AE-B8D6-5301FB6C113C}" type="pres">
      <dgm:prSet presAssocID="{6343EA86-AFCE-4E96-9466-4BA91FEBBF1F}" presName="comp" presStyleCnt="0"/>
      <dgm:spPr/>
    </dgm:pt>
    <dgm:pt modelId="{9A4DFCD5-84BA-4331-8A39-FFBF9F889A4A}" type="pres">
      <dgm:prSet presAssocID="{6343EA86-AFCE-4E96-9466-4BA91FEBBF1F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8653-4F40-41F8-9E0A-4125C0F3F534}" type="pres">
      <dgm:prSet presAssocID="{6343EA86-AFCE-4E96-9466-4BA91FEBBF1F}" presName="rect1" presStyleLbl="lnNod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B08B8B37-5FBB-46EA-BB63-23ED6B5BA978}" type="pres">
      <dgm:prSet presAssocID="{C7DEF950-291F-449F-BB2E-EB5367E43FDA}" presName="sibTrans" presStyleCnt="0"/>
      <dgm:spPr/>
    </dgm:pt>
    <dgm:pt modelId="{6852F2AA-A06C-48CD-AEB8-52DB8CE273FE}" type="pres">
      <dgm:prSet presAssocID="{411BC3AE-ED07-4EF1-8468-0B919B315974}" presName="comp" presStyleCnt="0"/>
      <dgm:spPr/>
    </dgm:pt>
    <dgm:pt modelId="{7BFFFEB4-E94A-4833-8F93-43FF6E761CF9}" type="pres">
      <dgm:prSet presAssocID="{411BC3AE-ED07-4EF1-8468-0B919B315974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02012-DB34-41C4-8BE3-24DFD1F24CCB}" type="pres">
      <dgm:prSet presAssocID="{411BC3AE-ED07-4EF1-8468-0B919B315974}" presName="rect1" presStyleLbl="l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7E5584AB-7DD3-473A-B3D6-6E0B907B8574}" type="presOf" srcId="{707ACE22-A549-4CA6-8C74-41D2EEDBE5E0}" destId="{DE74310D-F314-4196-9D2E-BB466B8EE941}" srcOrd="0" destOrd="0" presId="urn:microsoft.com/office/officeart/2008/layout/AlternatingPictureBlocks"/>
    <dgm:cxn modelId="{BA3450FA-7843-4FC9-9A6C-8E9853EF5F88}" srcId="{FE4FF0DD-327D-4844-AA64-FA84201CF715}" destId="{C9A2EA10-C6FE-4F22-9160-DA3CF9890530}" srcOrd="2" destOrd="0" parTransId="{702E15D3-EBA4-4127-B420-CA9EA4A1F1D7}" sibTransId="{4C55B5C6-8F28-48AC-B94E-6DCA6A72B206}"/>
    <dgm:cxn modelId="{28CCA07F-6CA8-463E-AAAF-D8012F968A5C}" type="presOf" srcId="{C9A2EA10-C6FE-4F22-9160-DA3CF9890530}" destId="{2541E9BC-C50A-428D-91C0-0B4199C1EB78}" srcOrd="0" destOrd="0" presId="urn:microsoft.com/office/officeart/2008/layout/AlternatingPictureBlocks"/>
    <dgm:cxn modelId="{9A9E3ACD-65A2-451D-85F6-B874FC57BF90}" srcId="{FE4FF0DD-327D-4844-AA64-FA84201CF715}" destId="{411BC3AE-ED07-4EF1-8468-0B919B315974}" srcOrd="5" destOrd="0" parTransId="{9B5D61FD-2C14-478C-A9FD-AF3EF1F50DC7}" sibTransId="{61342120-78B2-4034-88C4-EF1E545BC778}"/>
    <dgm:cxn modelId="{134CCADF-2B3B-49ED-8F50-4F134F0108EC}" type="presOf" srcId="{FE4FF0DD-327D-4844-AA64-FA84201CF715}" destId="{CB66C2BC-429C-44D3-B440-33D97CC295BB}" srcOrd="0" destOrd="0" presId="urn:microsoft.com/office/officeart/2008/layout/AlternatingPictureBlocks"/>
    <dgm:cxn modelId="{BBDE2333-0DD7-4595-8D06-56B1DC313FDD}" srcId="{FE4FF0DD-327D-4844-AA64-FA84201CF715}" destId="{707ACE22-A549-4CA6-8C74-41D2EEDBE5E0}" srcOrd="3" destOrd="0" parTransId="{C9947DD1-7F1B-4D05-AB00-014D75BBB570}" sibTransId="{E2176F83-1033-4425-8D8B-2D303046DA8F}"/>
    <dgm:cxn modelId="{D1690032-FDD3-4817-AC75-678B28894818}" srcId="{FE4FF0DD-327D-4844-AA64-FA84201CF715}" destId="{6343EA86-AFCE-4E96-9466-4BA91FEBBF1F}" srcOrd="4" destOrd="0" parTransId="{42376726-2A27-4FD7-94F7-9E4A925FCB5D}" sibTransId="{C7DEF950-291F-449F-BB2E-EB5367E43FDA}"/>
    <dgm:cxn modelId="{24CA1BB3-CCE2-4D61-A0B6-CDA6F68D10E0}" srcId="{FE4FF0DD-327D-4844-AA64-FA84201CF715}" destId="{CB22CF70-620F-4D6F-82DB-7A9B723EC610}" srcOrd="1" destOrd="0" parTransId="{1C883608-F4D1-4404-B099-447B158981B3}" sibTransId="{66091867-E3CD-4E32-A75C-0AA40B249484}"/>
    <dgm:cxn modelId="{FD44511A-FB36-4181-A1AB-A919DE241C84}" type="presOf" srcId="{6343EA86-AFCE-4E96-9466-4BA91FEBBF1F}" destId="{9A4DFCD5-84BA-4331-8A39-FFBF9F889A4A}" srcOrd="0" destOrd="0" presId="urn:microsoft.com/office/officeart/2008/layout/AlternatingPictureBlocks"/>
    <dgm:cxn modelId="{55F8F847-FC7A-4FDF-9F68-352101ECBB13}" type="presOf" srcId="{411BC3AE-ED07-4EF1-8468-0B919B315974}" destId="{7BFFFEB4-E94A-4833-8F93-43FF6E761CF9}" srcOrd="0" destOrd="0" presId="urn:microsoft.com/office/officeart/2008/layout/AlternatingPictureBlocks"/>
    <dgm:cxn modelId="{740AD837-B8D1-47A6-9E5B-24F28697111D}" type="presOf" srcId="{CB22CF70-620F-4D6F-82DB-7A9B723EC610}" destId="{9698127E-F4EB-4C5E-9888-A976B83F2C88}" srcOrd="0" destOrd="0" presId="urn:microsoft.com/office/officeart/2008/layout/AlternatingPictureBlocks"/>
    <dgm:cxn modelId="{ED2B44F0-21F7-4114-ADE6-4528370910DB}" type="presOf" srcId="{FABFB9A0-732A-480F-9BD2-F4866189F919}" destId="{AA806F98-4776-4A7F-9E31-B187C0AC94CA}" srcOrd="0" destOrd="0" presId="urn:microsoft.com/office/officeart/2008/layout/AlternatingPictureBlocks"/>
    <dgm:cxn modelId="{415798B9-BE4A-4F5E-B092-6CBD9D01AAB3}" srcId="{FE4FF0DD-327D-4844-AA64-FA84201CF715}" destId="{FABFB9A0-732A-480F-9BD2-F4866189F919}" srcOrd="0" destOrd="0" parTransId="{68659D28-4D39-4FDF-8AAE-02799FC1C3D5}" sibTransId="{A88D3ABF-D031-44A4-8E9B-B0AC0B33C03B}"/>
    <dgm:cxn modelId="{F297D68E-71EA-4227-8639-9F8BA0F8DA89}" type="presParOf" srcId="{CB66C2BC-429C-44D3-B440-33D97CC295BB}" destId="{D85C8755-F0A2-4C90-93C8-666B5403B860}" srcOrd="0" destOrd="0" presId="urn:microsoft.com/office/officeart/2008/layout/AlternatingPictureBlocks"/>
    <dgm:cxn modelId="{EA3D4415-EC41-4B33-B849-433C3E6501BE}" type="presParOf" srcId="{D85C8755-F0A2-4C90-93C8-666B5403B860}" destId="{AA806F98-4776-4A7F-9E31-B187C0AC94CA}" srcOrd="0" destOrd="0" presId="urn:microsoft.com/office/officeart/2008/layout/AlternatingPictureBlocks"/>
    <dgm:cxn modelId="{D67D58DF-2328-48A6-A8D0-C5A04259EF6D}" type="presParOf" srcId="{D85C8755-F0A2-4C90-93C8-666B5403B860}" destId="{EB766F3F-8A22-4ADE-87B1-C96C93149397}" srcOrd="1" destOrd="0" presId="urn:microsoft.com/office/officeart/2008/layout/AlternatingPictureBlocks"/>
    <dgm:cxn modelId="{46205078-FA51-4910-9B3F-E251783A2EAE}" type="presParOf" srcId="{CB66C2BC-429C-44D3-B440-33D97CC295BB}" destId="{C7D99CB0-12EE-4D31-B9B0-8909B15A614D}" srcOrd="1" destOrd="0" presId="urn:microsoft.com/office/officeart/2008/layout/AlternatingPictureBlocks"/>
    <dgm:cxn modelId="{CD3BC77F-B74C-4A39-9063-30F61E71CAF9}" type="presParOf" srcId="{CB66C2BC-429C-44D3-B440-33D97CC295BB}" destId="{13C64C0E-985B-4C84-974D-E478FFD626AF}" srcOrd="2" destOrd="0" presId="urn:microsoft.com/office/officeart/2008/layout/AlternatingPictureBlocks"/>
    <dgm:cxn modelId="{B8F6194F-9853-42F8-8B6E-7996B5CCF45A}" type="presParOf" srcId="{13C64C0E-985B-4C84-974D-E478FFD626AF}" destId="{9698127E-F4EB-4C5E-9888-A976B83F2C88}" srcOrd="0" destOrd="0" presId="urn:microsoft.com/office/officeart/2008/layout/AlternatingPictureBlocks"/>
    <dgm:cxn modelId="{A26C3368-0EE1-4144-8D67-9B94BA53C44F}" type="presParOf" srcId="{13C64C0E-985B-4C84-974D-E478FFD626AF}" destId="{7B5B3F12-0C57-4F9F-BCA6-0C6B81590A18}" srcOrd="1" destOrd="0" presId="urn:microsoft.com/office/officeart/2008/layout/AlternatingPictureBlocks"/>
    <dgm:cxn modelId="{E91442DA-5A59-468B-AD93-D7FD7ACEBC03}" type="presParOf" srcId="{CB66C2BC-429C-44D3-B440-33D97CC295BB}" destId="{637FAE0B-B01A-494E-BF76-F183F6D56E12}" srcOrd="3" destOrd="0" presId="urn:microsoft.com/office/officeart/2008/layout/AlternatingPictureBlocks"/>
    <dgm:cxn modelId="{C2D1F4EC-277D-466A-85BE-A684E9EC9ABD}" type="presParOf" srcId="{CB66C2BC-429C-44D3-B440-33D97CC295BB}" destId="{671DF169-0278-46C2-9C02-EB1D1E3242D2}" srcOrd="4" destOrd="0" presId="urn:microsoft.com/office/officeart/2008/layout/AlternatingPictureBlocks"/>
    <dgm:cxn modelId="{D40F096D-92C6-459A-9E1B-B3F406F2579E}" type="presParOf" srcId="{671DF169-0278-46C2-9C02-EB1D1E3242D2}" destId="{2541E9BC-C50A-428D-91C0-0B4199C1EB78}" srcOrd="0" destOrd="0" presId="urn:microsoft.com/office/officeart/2008/layout/AlternatingPictureBlocks"/>
    <dgm:cxn modelId="{60E031CF-D43E-4F04-A19D-51C125C14552}" type="presParOf" srcId="{671DF169-0278-46C2-9C02-EB1D1E3242D2}" destId="{F6C0854B-0393-4333-BDDE-B0A470389307}" srcOrd="1" destOrd="0" presId="urn:microsoft.com/office/officeart/2008/layout/AlternatingPictureBlocks"/>
    <dgm:cxn modelId="{61A04140-F172-4184-9435-D2C7847E37D9}" type="presParOf" srcId="{CB66C2BC-429C-44D3-B440-33D97CC295BB}" destId="{EF8437AD-1B2C-4EF0-9352-886825F17D5E}" srcOrd="5" destOrd="0" presId="urn:microsoft.com/office/officeart/2008/layout/AlternatingPictureBlocks"/>
    <dgm:cxn modelId="{7B46ADA4-6AAC-4B5F-8C45-D696CB5C137B}" type="presParOf" srcId="{CB66C2BC-429C-44D3-B440-33D97CC295BB}" destId="{CAF96EE1-7DB9-4FB3-AD2A-DB81E8455891}" srcOrd="6" destOrd="0" presId="urn:microsoft.com/office/officeart/2008/layout/AlternatingPictureBlocks"/>
    <dgm:cxn modelId="{85DC9064-3F4A-473C-B4E5-AE553C1ADFB5}" type="presParOf" srcId="{CAF96EE1-7DB9-4FB3-AD2A-DB81E8455891}" destId="{DE74310D-F314-4196-9D2E-BB466B8EE941}" srcOrd="0" destOrd="0" presId="urn:microsoft.com/office/officeart/2008/layout/AlternatingPictureBlocks"/>
    <dgm:cxn modelId="{E1128BA6-1B63-4026-A759-289043776A05}" type="presParOf" srcId="{CAF96EE1-7DB9-4FB3-AD2A-DB81E8455891}" destId="{C6BB2DD4-B7FF-4F60-9A55-6F439A67B6D8}" srcOrd="1" destOrd="0" presId="urn:microsoft.com/office/officeart/2008/layout/AlternatingPictureBlocks"/>
    <dgm:cxn modelId="{80EC525E-319B-4F82-86E1-5FBF808D48F6}" type="presParOf" srcId="{CB66C2BC-429C-44D3-B440-33D97CC295BB}" destId="{4591A6D6-E107-4E31-8AF1-AD8B984E5491}" srcOrd="7" destOrd="0" presId="urn:microsoft.com/office/officeart/2008/layout/AlternatingPictureBlocks"/>
    <dgm:cxn modelId="{EA34FA09-83F8-4B69-BCF6-9B7911B15476}" type="presParOf" srcId="{CB66C2BC-429C-44D3-B440-33D97CC295BB}" destId="{7537ABB2-2F4D-48AE-B8D6-5301FB6C113C}" srcOrd="8" destOrd="0" presId="urn:microsoft.com/office/officeart/2008/layout/AlternatingPictureBlocks"/>
    <dgm:cxn modelId="{3F1AEF85-43E0-491F-90AB-AFA8117D0A77}" type="presParOf" srcId="{7537ABB2-2F4D-48AE-B8D6-5301FB6C113C}" destId="{9A4DFCD5-84BA-4331-8A39-FFBF9F889A4A}" srcOrd="0" destOrd="0" presId="urn:microsoft.com/office/officeart/2008/layout/AlternatingPictureBlocks"/>
    <dgm:cxn modelId="{9154E26B-C460-4834-B62F-0607B30D334C}" type="presParOf" srcId="{7537ABB2-2F4D-48AE-B8D6-5301FB6C113C}" destId="{7D118653-4F40-41F8-9E0A-4125C0F3F534}" srcOrd="1" destOrd="0" presId="urn:microsoft.com/office/officeart/2008/layout/AlternatingPictureBlocks"/>
    <dgm:cxn modelId="{F5BD7B06-BA8C-4859-83C4-2F322FFF8982}" type="presParOf" srcId="{CB66C2BC-429C-44D3-B440-33D97CC295BB}" destId="{B08B8B37-5FBB-46EA-BB63-23ED6B5BA978}" srcOrd="9" destOrd="0" presId="urn:microsoft.com/office/officeart/2008/layout/AlternatingPictureBlocks"/>
    <dgm:cxn modelId="{650287A0-59CA-4943-811A-F008DACAE70A}" type="presParOf" srcId="{CB66C2BC-429C-44D3-B440-33D97CC295BB}" destId="{6852F2AA-A06C-48CD-AEB8-52DB8CE273FE}" srcOrd="10" destOrd="0" presId="urn:microsoft.com/office/officeart/2008/layout/AlternatingPictureBlocks"/>
    <dgm:cxn modelId="{4980D0F3-1489-498E-A830-D31D1245BCAC}" type="presParOf" srcId="{6852F2AA-A06C-48CD-AEB8-52DB8CE273FE}" destId="{7BFFFEB4-E94A-4833-8F93-43FF6E761CF9}" srcOrd="0" destOrd="0" presId="urn:microsoft.com/office/officeart/2008/layout/AlternatingPictureBlocks"/>
    <dgm:cxn modelId="{B3F3D7FB-E1D9-42A5-8EB6-BEEA3396D1B9}" type="presParOf" srcId="{6852F2AA-A06C-48CD-AEB8-52DB8CE273FE}" destId="{E1702012-DB34-41C4-8BE3-24DFD1F24CC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6D933-AFBA-4F78-97B2-D5852B1FCB4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4F2BF3-F115-4B7C-B71D-8B68DE962CF8}">
      <dgm:prSet phldrT="[文本]"/>
      <dgm:spPr/>
      <dgm:t>
        <a:bodyPr/>
        <a:lstStyle/>
        <a:p>
          <a:r>
            <a:rPr lang="zh-CN" altLang="en-US" dirty="0" smtClean="0"/>
            <a:t>嵌合业务</a:t>
          </a:r>
          <a:endParaRPr lang="zh-CN" altLang="en-US" dirty="0"/>
        </a:p>
      </dgm:t>
    </dgm:pt>
    <dgm:pt modelId="{00649753-9DB3-48CA-A667-1C33DB4BCCFD}" type="parTrans" cxnId="{D0B3FE10-ECC9-4D3C-9F0F-117053C34755}">
      <dgm:prSet/>
      <dgm:spPr/>
      <dgm:t>
        <a:bodyPr/>
        <a:lstStyle/>
        <a:p>
          <a:endParaRPr lang="zh-CN" altLang="en-US"/>
        </a:p>
      </dgm:t>
    </dgm:pt>
    <dgm:pt modelId="{C70E17D4-291D-4E3E-AE2B-212EE189B634}" type="sibTrans" cxnId="{D0B3FE10-ECC9-4D3C-9F0F-117053C34755}">
      <dgm:prSet/>
      <dgm:spPr/>
      <dgm:t>
        <a:bodyPr/>
        <a:lstStyle/>
        <a:p>
          <a:endParaRPr lang="zh-CN" altLang="en-US"/>
        </a:p>
      </dgm:t>
    </dgm:pt>
    <dgm:pt modelId="{42D0898C-965C-4919-BCDF-276BD531145D}">
      <dgm:prSet phldrT="[文本]"/>
      <dgm:spPr/>
      <dgm:t>
        <a:bodyPr/>
        <a:lstStyle/>
        <a:p>
          <a:r>
            <a:rPr lang="zh-CN" altLang="en-US" dirty="0" smtClean="0"/>
            <a:t>链路优化</a:t>
          </a:r>
          <a:endParaRPr lang="zh-CN" altLang="en-US" dirty="0"/>
        </a:p>
      </dgm:t>
    </dgm:pt>
    <dgm:pt modelId="{1A766427-0FEB-4E57-BE92-90652CA1216D}" type="parTrans" cxnId="{F1C91FCB-BE4B-4587-AB61-DCDDA7D1BDD2}">
      <dgm:prSet/>
      <dgm:spPr/>
      <dgm:t>
        <a:bodyPr/>
        <a:lstStyle/>
        <a:p>
          <a:endParaRPr lang="zh-CN" altLang="en-US"/>
        </a:p>
      </dgm:t>
    </dgm:pt>
    <dgm:pt modelId="{45992063-6D6F-4D1B-9099-2F04043D26BD}" type="sibTrans" cxnId="{F1C91FCB-BE4B-4587-AB61-DCDDA7D1BDD2}">
      <dgm:prSet/>
      <dgm:spPr/>
      <dgm:t>
        <a:bodyPr/>
        <a:lstStyle/>
        <a:p>
          <a:endParaRPr lang="zh-CN" altLang="en-US"/>
        </a:p>
      </dgm:t>
    </dgm:pt>
    <dgm:pt modelId="{75DE299B-0DDC-4356-AB6A-4FB274A545F7}">
      <dgm:prSet phldrT="[文本]"/>
      <dgm:spPr/>
      <dgm:t>
        <a:bodyPr/>
        <a:lstStyle/>
        <a:p>
          <a:r>
            <a:rPr lang="zh-CN" altLang="en-US" dirty="0" smtClean="0"/>
            <a:t>智能运维</a:t>
          </a:r>
          <a:endParaRPr lang="zh-CN" altLang="en-US" dirty="0"/>
        </a:p>
      </dgm:t>
    </dgm:pt>
    <dgm:pt modelId="{19CB624E-B34F-4F5A-A817-38AF10A0CAC4}" type="parTrans" cxnId="{FF53852D-2A2D-48BB-B7CC-0822F1DC1930}">
      <dgm:prSet/>
      <dgm:spPr/>
      <dgm:t>
        <a:bodyPr/>
        <a:lstStyle/>
        <a:p>
          <a:endParaRPr lang="zh-CN" altLang="en-US"/>
        </a:p>
      </dgm:t>
    </dgm:pt>
    <dgm:pt modelId="{FCB4FDF4-1CDD-41C4-8442-5BE4BE5D0408}" type="sibTrans" cxnId="{FF53852D-2A2D-48BB-B7CC-0822F1DC1930}">
      <dgm:prSet/>
      <dgm:spPr/>
      <dgm:t>
        <a:bodyPr/>
        <a:lstStyle/>
        <a:p>
          <a:endParaRPr lang="zh-CN" altLang="en-US"/>
        </a:p>
      </dgm:t>
    </dgm:pt>
    <dgm:pt modelId="{11C318B0-DBEF-4F6C-A034-F82FD4B69347}" type="pres">
      <dgm:prSet presAssocID="{BAC6D933-AFBA-4F78-97B2-D5852B1FCB4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3C45946-6E96-4578-969B-0D5AA2FF5EDD}" type="pres">
      <dgm:prSet presAssocID="{BB4F2BF3-F115-4B7C-B71D-8B68DE962CF8}" presName="composite" presStyleCnt="0"/>
      <dgm:spPr/>
    </dgm:pt>
    <dgm:pt modelId="{C22E76B3-694B-4874-81FE-8F4E7FD66EAE}" type="pres">
      <dgm:prSet presAssocID="{BB4F2BF3-F115-4B7C-B71D-8B68DE962CF8}" presName="LShape" presStyleLbl="alignNode1" presStyleIdx="0" presStyleCnt="5"/>
      <dgm:spPr/>
    </dgm:pt>
    <dgm:pt modelId="{C8B2EBF1-87DF-4057-9EB4-2FD4B4AF01F4}" type="pres">
      <dgm:prSet presAssocID="{BB4F2BF3-F115-4B7C-B71D-8B68DE962CF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BD7E2-537D-40A8-8181-7C52DBAEE4D5}" type="pres">
      <dgm:prSet presAssocID="{BB4F2BF3-F115-4B7C-B71D-8B68DE962CF8}" presName="Triangle" presStyleLbl="alignNode1" presStyleIdx="1" presStyleCnt="5"/>
      <dgm:spPr/>
    </dgm:pt>
    <dgm:pt modelId="{75EBC367-1205-4201-B06E-8562BE884926}" type="pres">
      <dgm:prSet presAssocID="{C70E17D4-291D-4E3E-AE2B-212EE189B634}" presName="sibTrans" presStyleCnt="0"/>
      <dgm:spPr/>
    </dgm:pt>
    <dgm:pt modelId="{5F674DA1-95FB-4648-A8C2-E3E75DF77564}" type="pres">
      <dgm:prSet presAssocID="{C70E17D4-291D-4E3E-AE2B-212EE189B634}" presName="space" presStyleCnt="0"/>
      <dgm:spPr/>
    </dgm:pt>
    <dgm:pt modelId="{F149DA50-91F2-4CC0-BB79-8A50ACFF5F73}" type="pres">
      <dgm:prSet presAssocID="{42D0898C-965C-4919-BCDF-276BD531145D}" presName="composite" presStyleCnt="0"/>
      <dgm:spPr/>
    </dgm:pt>
    <dgm:pt modelId="{39C319F8-EF2C-4390-B724-71E984823799}" type="pres">
      <dgm:prSet presAssocID="{42D0898C-965C-4919-BCDF-276BD531145D}" presName="LShape" presStyleLbl="alignNode1" presStyleIdx="2" presStyleCnt="5"/>
      <dgm:spPr/>
    </dgm:pt>
    <dgm:pt modelId="{A33E5F44-071E-4BA1-BC39-32F2579C5F90}" type="pres">
      <dgm:prSet presAssocID="{42D0898C-965C-4919-BCDF-276BD531145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5FEC7-2A66-43ED-92F9-AACC909C9FC3}" type="pres">
      <dgm:prSet presAssocID="{42D0898C-965C-4919-BCDF-276BD531145D}" presName="Triangle" presStyleLbl="alignNode1" presStyleIdx="3" presStyleCnt="5"/>
      <dgm:spPr/>
    </dgm:pt>
    <dgm:pt modelId="{FDBE3D69-7A42-448E-9BFD-847858C8A53C}" type="pres">
      <dgm:prSet presAssocID="{45992063-6D6F-4D1B-9099-2F04043D26BD}" presName="sibTrans" presStyleCnt="0"/>
      <dgm:spPr/>
    </dgm:pt>
    <dgm:pt modelId="{66A1E09E-F5EC-4AC5-9454-85F7D556CD77}" type="pres">
      <dgm:prSet presAssocID="{45992063-6D6F-4D1B-9099-2F04043D26BD}" presName="space" presStyleCnt="0"/>
      <dgm:spPr/>
    </dgm:pt>
    <dgm:pt modelId="{172B1FED-6D6E-4FEC-AF94-C7DA6344FB1E}" type="pres">
      <dgm:prSet presAssocID="{75DE299B-0DDC-4356-AB6A-4FB274A545F7}" presName="composite" presStyleCnt="0"/>
      <dgm:spPr/>
    </dgm:pt>
    <dgm:pt modelId="{1C642BEB-BE82-4D10-A474-34DCA9D78A09}" type="pres">
      <dgm:prSet presAssocID="{75DE299B-0DDC-4356-AB6A-4FB274A545F7}" presName="LShape" presStyleLbl="alignNode1" presStyleIdx="4" presStyleCnt="5"/>
      <dgm:spPr/>
    </dgm:pt>
    <dgm:pt modelId="{1CE8C68C-7690-48D4-85A7-21B5249BF6D3}" type="pres">
      <dgm:prSet presAssocID="{75DE299B-0DDC-4356-AB6A-4FB274A545F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53852D-2A2D-48BB-B7CC-0822F1DC1930}" srcId="{BAC6D933-AFBA-4F78-97B2-D5852B1FCB45}" destId="{75DE299B-0DDC-4356-AB6A-4FB274A545F7}" srcOrd="2" destOrd="0" parTransId="{19CB624E-B34F-4F5A-A817-38AF10A0CAC4}" sibTransId="{FCB4FDF4-1CDD-41C4-8442-5BE4BE5D0408}"/>
    <dgm:cxn modelId="{DDA48DEF-6336-4EB2-8D64-329E157EEF84}" type="presOf" srcId="{BB4F2BF3-F115-4B7C-B71D-8B68DE962CF8}" destId="{C8B2EBF1-87DF-4057-9EB4-2FD4B4AF01F4}" srcOrd="0" destOrd="0" presId="urn:microsoft.com/office/officeart/2009/3/layout/StepUpProcess"/>
    <dgm:cxn modelId="{DB8ADA89-13F2-4D95-A576-51B1BE07B1EE}" type="presOf" srcId="{75DE299B-0DDC-4356-AB6A-4FB274A545F7}" destId="{1CE8C68C-7690-48D4-85A7-21B5249BF6D3}" srcOrd="0" destOrd="0" presId="urn:microsoft.com/office/officeart/2009/3/layout/StepUpProcess"/>
    <dgm:cxn modelId="{F1C91FCB-BE4B-4587-AB61-DCDDA7D1BDD2}" srcId="{BAC6D933-AFBA-4F78-97B2-D5852B1FCB45}" destId="{42D0898C-965C-4919-BCDF-276BD531145D}" srcOrd="1" destOrd="0" parTransId="{1A766427-0FEB-4E57-BE92-90652CA1216D}" sibTransId="{45992063-6D6F-4D1B-9099-2F04043D26BD}"/>
    <dgm:cxn modelId="{6A46A58F-8C84-4569-AD7A-29A9C4B6F8CB}" type="presOf" srcId="{BAC6D933-AFBA-4F78-97B2-D5852B1FCB45}" destId="{11C318B0-DBEF-4F6C-A034-F82FD4B69347}" srcOrd="0" destOrd="0" presId="urn:microsoft.com/office/officeart/2009/3/layout/StepUpProcess"/>
    <dgm:cxn modelId="{D0B3FE10-ECC9-4D3C-9F0F-117053C34755}" srcId="{BAC6D933-AFBA-4F78-97B2-D5852B1FCB45}" destId="{BB4F2BF3-F115-4B7C-B71D-8B68DE962CF8}" srcOrd="0" destOrd="0" parTransId="{00649753-9DB3-48CA-A667-1C33DB4BCCFD}" sibTransId="{C70E17D4-291D-4E3E-AE2B-212EE189B634}"/>
    <dgm:cxn modelId="{5EFEDA54-3E50-4F8B-866B-82AB8C5C4368}" type="presOf" srcId="{42D0898C-965C-4919-BCDF-276BD531145D}" destId="{A33E5F44-071E-4BA1-BC39-32F2579C5F90}" srcOrd="0" destOrd="0" presId="urn:microsoft.com/office/officeart/2009/3/layout/StepUpProcess"/>
    <dgm:cxn modelId="{45C0ABFA-9CCA-4E6F-A6DC-CDE7192C7369}" type="presParOf" srcId="{11C318B0-DBEF-4F6C-A034-F82FD4B69347}" destId="{03C45946-6E96-4578-969B-0D5AA2FF5EDD}" srcOrd="0" destOrd="0" presId="urn:microsoft.com/office/officeart/2009/3/layout/StepUpProcess"/>
    <dgm:cxn modelId="{F897F427-1196-4E72-880E-2588C3E5CD43}" type="presParOf" srcId="{03C45946-6E96-4578-969B-0D5AA2FF5EDD}" destId="{C22E76B3-694B-4874-81FE-8F4E7FD66EAE}" srcOrd="0" destOrd="0" presId="urn:microsoft.com/office/officeart/2009/3/layout/StepUpProcess"/>
    <dgm:cxn modelId="{9152341B-3046-4A93-9B5B-F04D1CF131D3}" type="presParOf" srcId="{03C45946-6E96-4578-969B-0D5AA2FF5EDD}" destId="{C8B2EBF1-87DF-4057-9EB4-2FD4B4AF01F4}" srcOrd="1" destOrd="0" presId="urn:microsoft.com/office/officeart/2009/3/layout/StepUpProcess"/>
    <dgm:cxn modelId="{D8415527-015D-4CF4-A160-2EE3BFE08113}" type="presParOf" srcId="{03C45946-6E96-4578-969B-0D5AA2FF5EDD}" destId="{0E4BD7E2-537D-40A8-8181-7C52DBAEE4D5}" srcOrd="2" destOrd="0" presId="urn:microsoft.com/office/officeart/2009/3/layout/StepUpProcess"/>
    <dgm:cxn modelId="{AB225079-7A9D-4CEE-BDB0-74184060E27D}" type="presParOf" srcId="{11C318B0-DBEF-4F6C-A034-F82FD4B69347}" destId="{75EBC367-1205-4201-B06E-8562BE884926}" srcOrd="1" destOrd="0" presId="urn:microsoft.com/office/officeart/2009/3/layout/StepUpProcess"/>
    <dgm:cxn modelId="{FB3518F5-E861-48A1-B7FF-49AB54372D06}" type="presParOf" srcId="{75EBC367-1205-4201-B06E-8562BE884926}" destId="{5F674DA1-95FB-4648-A8C2-E3E75DF77564}" srcOrd="0" destOrd="0" presId="urn:microsoft.com/office/officeart/2009/3/layout/StepUpProcess"/>
    <dgm:cxn modelId="{CC934754-B0C6-42CB-9119-31ECC3308B27}" type="presParOf" srcId="{11C318B0-DBEF-4F6C-A034-F82FD4B69347}" destId="{F149DA50-91F2-4CC0-BB79-8A50ACFF5F73}" srcOrd="2" destOrd="0" presId="urn:microsoft.com/office/officeart/2009/3/layout/StepUpProcess"/>
    <dgm:cxn modelId="{29AC4B61-6B87-4D7F-B864-8868D5B84E12}" type="presParOf" srcId="{F149DA50-91F2-4CC0-BB79-8A50ACFF5F73}" destId="{39C319F8-EF2C-4390-B724-71E984823799}" srcOrd="0" destOrd="0" presId="urn:microsoft.com/office/officeart/2009/3/layout/StepUpProcess"/>
    <dgm:cxn modelId="{FB0C6054-072C-4C3C-B953-ADFA0ED7734E}" type="presParOf" srcId="{F149DA50-91F2-4CC0-BB79-8A50ACFF5F73}" destId="{A33E5F44-071E-4BA1-BC39-32F2579C5F90}" srcOrd="1" destOrd="0" presId="urn:microsoft.com/office/officeart/2009/3/layout/StepUpProcess"/>
    <dgm:cxn modelId="{2A216354-3AA0-4C83-8984-7DCAA48F386A}" type="presParOf" srcId="{F149DA50-91F2-4CC0-BB79-8A50ACFF5F73}" destId="{8E35FEC7-2A66-43ED-92F9-AACC909C9FC3}" srcOrd="2" destOrd="0" presId="urn:microsoft.com/office/officeart/2009/3/layout/StepUpProcess"/>
    <dgm:cxn modelId="{DD538E2C-0403-47CB-BAA4-64F1EAE95F95}" type="presParOf" srcId="{11C318B0-DBEF-4F6C-A034-F82FD4B69347}" destId="{FDBE3D69-7A42-448E-9BFD-847858C8A53C}" srcOrd="3" destOrd="0" presId="urn:microsoft.com/office/officeart/2009/3/layout/StepUpProcess"/>
    <dgm:cxn modelId="{7D6B4FD7-F58B-4CA4-80F8-F2A685DB9062}" type="presParOf" srcId="{FDBE3D69-7A42-448E-9BFD-847858C8A53C}" destId="{66A1E09E-F5EC-4AC5-9454-85F7D556CD77}" srcOrd="0" destOrd="0" presId="urn:microsoft.com/office/officeart/2009/3/layout/StepUpProcess"/>
    <dgm:cxn modelId="{DAD8001E-5411-482E-B8FE-32BDA54A964A}" type="presParOf" srcId="{11C318B0-DBEF-4F6C-A034-F82FD4B69347}" destId="{172B1FED-6D6E-4FEC-AF94-C7DA6344FB1E}" srcOrd="4" destOrd="0" presId="urn:microsoft.com/office/officeart/2009/3/layout/StepUpProcess"/>
    <dgm:cxn modelId="{6453267D-6849-47EF-96A3-3B27B59BF338}" type="presParOf" srcId="{172B1FED-6D6E-4FEC-AF94-C7DA6344FB1E}" destId="{1C642BEB-BE82-4D10-A474-34DCA9D78A09}" srcOrd="0" destOrd="0" presId="urn:microsoft.com/office/officeart/2009/3/layout/StepUpProcess"/>
    <dgm:cxn modelId="{E4BC8E59-7BA9-470F-947E-BC6BC4604FD7}" type="presParOf" srcId="{172B1FED-6D6E-4FEC-AF94-C7DA6344FB1E}" destId="{1CE8C68C-7690-48D4-85A7-21B5249BF6D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D0DAE-E4FD-4C47-881B-09FA2316D9C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CBFAC-5C70-448A-8AB1-EEDD47E8180B}">
      <dgm:prSet phldrT="[文本]"/>
      <dgm:spPr/>
      <dgm:t>
        <a:bodyPr/>
        <a:lstStyle/>
        <a:p>
          <a:r>
            <a:rPr lang="zh-CN" altLang="en-US" dirty="0" smtClean="0"/>
            <a:t>推流端</a:t>
          </a:r>
          <a:endParaRPr lang="zh-CN" altLang="en-US" dirty="0"/>
        </a:p>
      </dgm:t>
    </dgm:pt>
    <dgm:pt modelId="{450AB4D6-24CC-4898-8900-ED93DF975DD6}" type="parTrans" cxnId="{FAB3E18F-A145-4CA1-95AD-959A396F7618}">
      <dgm:prSet/>
      <dgm:spPr/>
      <dgm:t>
        <a:bodyPr/>
        <a:lstStyle/>
        <a:p>
          <a:endParaRPr lang="zh-CN" altLang="en-US"/>
        </a:p>
      </dgm:t>
    </dgm:pt>
    <dgm:pt modelId="{067A19F2-608B-4E39-9A80-E4B1C1B88B00}" type="sibTrans" cxnId="{FAB3E18F-A145-4CA1-95AD-959A396F7618}">
      <dgm:prSet/>
      <dgm:spPr/>
      <dgm:t>
        <a:bodyPr/>
        <a:lstStyle/>
        <a:p>
          <a:endParaRPr lang="zh-CN" altLang="en-US"/>
        </a:p>
      </dgm:t>
    </dgm:pt>
    <dgm:pt modelId="{ABC2228C-E419-4FA0-BA15-609AA5BB8A49}">
      <dgm:prSet phldrT="[文本]"/>
      <dgm:spPr/>
      <dgm:t>
        <a:bodyPr/>
        <a:lstStyle/>
        <a:p>
          <a:r>
            <a:rPr lang="zh-CN" altLang="en-US" dirty="0" smtClean="0"/>
            <a:t>播放端</a:t>
          </a:r>
          <a:endParaRPr lang="zh-CN" altLang="en-US" dirty="0"/>
        </a:p>
      </dgm:t>
    </dgm:pt>
    <dgm:pt modelId="{2B4EE297-7174-4569-9150-6D4AF14D4EA8}" type="parTrans" cxnId="{D05833DF-B430-405E-AE79-03786CCDF98B}">
      <dgm:prSet/>
      <dgm:spPr/>
      <dgm:t>
        <a:bodyPr/>
        <a:lstStyle/>
        <a:p>
          <a:endParaRPr lang="zh-CN" altLang="en-US"/>
        </a:p>
      </dgm:t>
    </dgm:pt>
    <dgm:pt modelId="{2F8CCFDB-9339-4098-AFC4-8B4DB5248B75}" type="sibTrans" cxnId="{D05833DF-B430-405E-AE79-03786CCDF98B}">
      <dgm:prSet/>
      <dgm:spPr/>
      <dgm:t>
        <a:bodyPr/>
        <a:lstStyle/>
        <a:p>
          <a:endParaRPr lang="zh-CN" altLang="en-US"/>
        </a:p>
      </dgm:t>
    </dgm:pt>
    <dgm:pt modelId="{0C0B1435-434A-4DCC-81C4-795DE03A4AD5}">
      <dgm:prSet phldrT="[文本]"/>
      <dgm:spPr/>
      <dgm:t>
        <a:bodyPr/>
        <a:lstStyle/>
        <a:p>
          <a:r>
            <a:rPr lang="en-US" altLang="zh-CN" dirty="0" smtClean="0"/>
            <a:t>CDN</a:t>
          </a:r>
          <a:endParaRPr lang="zh-CN" altLang="en-US" dirty="0"/>
        </a:p>
      </dgm:t>
    </dgm:pt>
    <dgm:pt modelId="{E245BE63-6E07-4E7A-9484-AEFDAD456F0F}" type="parTrans" cxnId="{A58F66AA-A085-478B-A338-0BBD11F86686}">
      <dgm:prSet/>
      <dgm:spPr/>
      <dgm:t>
        <a:bodyPr/>
        <a:lstStyle/>
        <a:p>
          <a:endParaRPr lang="zh-CN" altLang="en-US"/>
        </a:p>
      </dgm:t>
    </dgm:pt>
    <dgm:pt modelId="{5F94FE4A-AEB4-4965-A967-38628B056E03}" type="sibTrans" cxnId="{A58F66AA-A085-478B-A338-0BBD11F86686}">
      <dgm:prSet/>
      <dgm:spPr/>
      <dgm:t>
        <a:bodyPr/>
        <a:lstStyle/>
        <a:p>
          <a:endParaRPr lang="zh-CN" altLang="en-US"/>
        </a:p>
      </dgm:t>
    </dgm:pt>
    <dgm:pt modelId="{60BFE747-8A90-4657-AAA5-BDFCAA1C4D13}" type="pres">
      <dgm:prSet presAssocID="{448D0DAE-E4FD-4C47-881B-09FA2316D9C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46C951-EB36-4EFC-9F63-3887B27DED81}" type="pres">
      <dgm:prSet presAssocID="{C6FCBFAC-5C70-448A-8AB1-EEDD47E8180B}" presName="Accent1" presStyleCnt="0"/>
      <dgm:spPr/>
    </dgm:pt>
    <dgm:pt modelId="{5D3E1B55-821F-4D0B-B14E-9B030BE32F2F}" type="pres">
      <dgm:prSet presAssocID="{C6FCBFAC-5C70-448A-8AB1-EEDD47E8180B}" presName="Accent" presStyleLbl="node1" presStyleIdx="0" presStyleCnt="3"/>
      <dgm:spPr/>
    </dgm:pt>
    <dgm:pt modelId="{0F72AFD2-1D6B-4DC9-B3ED-A76509CF2467}" type="pres">
      <dgm:prSet presAssocID="{C6FCBFAC-5C70-448A-8AB1-EEDD47E8180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FB25FC-7ADC-46B6-8878-0757269844E5}" type="pres">
      <dgm:prSet presAssocID="{ABC2228C-E419-4FA0-BA15-609AA5BB8A49}" presName="Accent2" presStyleCnt="0"/>
      <dgm:spPr/>
    </dgm:pt>
    <dgm:pt modelId="{6FA7167E-1B9A-4776-80CE-B6DAB39BB8E9}" type="pres">
      <dgm:prSet presAssocID="{ABC2228C-E419-4FA0-BA15-609AA5BB8A49}" presName="Accent" presStyleLbl="node1" presStyleIdx="1" presStyleCnt="3"/>
      <dgm:spPr/>
    </dgm:pt>
    <dgm:pt modelId="{C3BBF258-FFF1-4ED3-B0A9-A538EF968DBA}" type="pres">
      <dgm:prSet presAssocID="{ABC2228C-E419-4FA0-BA15-609AA5BB8A4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0E0B6-0ADC-4AA2-AAAB-D7444F3D92DE}" type="pres">
      <dgm:prSet presAssocID="{0C0B1435-434A-4DCC-81C4-795DE03A4AD5}" presName="Accent3" presStyleCnt="0"/>
      <dgm:spPr/>
    </dgm:pt>
    <dgm:pt modelId="{D85F35C6-1120-4764-81A5-AF9D72642A60}" type="pres">
      <dgm:prSet presAssocID="{0C0B1435-434A-4DCC-81C4-795DE03A4AD5}" presName="Accent" presStyleLbl="node1" presStyleIdx="2" presStyleCnt="3"/>
      <dgm:spPr/>
    </dgm:pt>
    <dgm:pt modelId="{D2D9D547-0150-4CD6-9859-555125F04B0A}" type="pres">
      <dgm:prSet presAssocID="{0C0B1435-434A-4DCC-81C4-795DE03A4AD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7861E-41B3-4E11-BDEE-B833024FAB5D}" type="presOf" srcId="{C6FCBFAC-5C70-448A-8AB1-EEDD47E8180B}" destId="{0F72AFD2-1D6B-4DC9-B3ED-A76509CF2467}" srcOrd="0" destOrd="0" presId="urn:microsoft.com/office/officeart/2009/layout/CircleArrowProcess"/>
    <dgm:cxn modelId="{D05833DF-B430-405E-AE79-03786CCDF98B}" srcId="{448D0DAE-E4FD-4C47-881B-09FA2316D9CA}" destId="{ABC2228C-E419-4FA0-BA15-609AA5BB8A49}" srcOrd="1" destOrd="0" parTransId="{2B4EE297-7174-4569-9150-6D4AF14D4EA8}" sibTransId="{2F8CCFDB-9339-4098-AFC4-8B4DB5248B75}"/>
    <dgm:cxn modelId="{A58F66AA-A085-478B-A338-0BBD11F86686}" srcId="{448D0DAE-E4FD-4C47-881B-09FA2316D9CA}" destId="{0C0B1435-434A-4DCC-81C4-795DE03A4AD5}" srcOrd="2" destOrd="0" parTransId="{E245BE63-6E07-4E7A-9484-AEFDAD456F0F}" sibTransId="{5F94FE4A-AEB4-4965-A967-38628B056E03}"/>
    <dgm:cxn modelId="{56E02B47-D4EB-4AA4-A4B8-7DF89AE2FE9E}" type="presOf" srcId="{0C0B1435-434A-4DCC-81C4-795DE03A4AD5}" destId="{D2D9D547-0150-4CD6-9859-555125F04B0A}" srcOrd="0" destOrd="0" presId="urn:microsoft.com/office/officeart/2009/layout/CircleArrowProcess"/>
    <dgm:cxn modelId="{79CB0E2B-19CA-44B9-BCA1-AAFF0F66B380}" type="presOf" srcId="{448D0DAE-E4FD-4C47-881B-09FA2316D9CA}" destId="{60BFE747-8A90-4657-AAA5-BDFCAA1C4D13}" srcOrd="0" destOrd="0" presId="urn:microsoft.com/office/officeart/2009/layout/CircleArrowProcess"/>
    <dgm:cxn modelId="{B6694BE0-3DFC-476E-BFB9-6F7D90375BA9}" type="presOf" srcId="{ABC2228C-E419-4FA0-BA15-609AA5BB8A49}" destId="{C3BBF258-FFF1-4ED3-B0A9-A538EF968DBA}" srcOrd="0" destOrd="0" presId="urn:microsoft.com/office/officeart/2009/layout/CircleArrowProcess"/>
    <dgm:cxn modelId="{FAB3E18F-A145-4CA1-95AD-959A396F7618}" srcId="{448D0DAE-E4FD-4C47-881B-09FA2316D9CA}" destId="{C6FCBFAC-5C70-448A-8AB1-EEDD47E8180B}" srcOrd="0" destOrd="0" parTransId="{450AB4D6-24CC-4898-8900-ED93DF975DD6}" sibTransId="{067A19F2-608B-4E39-9A80-E4B1C1B88B00}"/>
    <dgm:cxn modelId="{2AA90A01-09EB-4219-9E49-110A2439C822}" type="presParOf" srcId="{60BFE747-8A90-4657-AAA5-BDFCAA1C4D13}" destId="{E746C951-EB36-4EFC-9F63-3887B27DED81}" srcOrd="0" destOrd="0" presId="urn:microsoft.com/office/officeart/2009/layout/CircleArrowProcess"/>
    <dgm:cxn modelId="{D8B8C71A-1E9C-44F0-8C4C-20A7717722BE}" type="presParOf" srcId="{E746C951-EB36-4EFC-9F63-3887B27DED81}" destId="{5D3E1B55-821F-4D0B-B14E-9B030BE32F2F}" srcOrd="0" destOrd="0" presId="urn:microsoft.com/office/officeart/2009/layout/CircleArrowProcess"/>
    <dgm:cxn modelId="{44F2AD9F-BA84-4A65-9678-7CEE07764844}" type="presParOf" srcId="{60BFE747-8A90-4657-AAA5-BDFCAA1C4D13}" destId="{0F72AFD2-1D6B-4DC9-B3ED-A76509CF2467}" srcOrd="1" destOrd="0" presId="urn:microsoft.com/office/officeart/2009/layout/CircleArrowProcess"/>
    <dgm:cxn modelId="{35FC876D-AFEB-46C9-995F-468BD0EF3AC3}" type="presParOf" srcId="{60BFE747-8A90-4657-AAA5-BDFCAA1C4D13}" destId="{77FB25FC-7ADC-46B6-8878-0757269844E5}" srcOrd="2" destOrd="0" presId="urn:microsoft.com/office/officeart/2009/layout/CircleArrowProcess"/>
    <dgm:cxn modelId="{D802730B-9464-4924-8C88-315A0E689EA5}" type="presParOf" srcId="{77FB25FC-7ADC-46B6-8878-0757269844E5}" destId="{6FA7167E-1B9A-4776-80CE-B6DAB39BB8E9}" srcOrd="0" destOrd="0" presId="urn:microsoft.com/office/officeart/2009/layout/CircleArrowProcess"/>
    <dgm:cxn modelId="{17B4AA44-3CBE-420C-B901-5E0AF5354A09}" type="presParOf" srcId="{60BFE747-8A90-4657-AAA5-BDFCAA1C4D13}" destId="{C3BBF258-FFF1-4ED3-B0A9-A538EF968DBA}" srcOrd="3" destOrd="0" presId="urn:microsoft.com/office/officeart/2009/layout/CircleArrowProcess"/>
    <dgm:cxn modelId="{DB55043F-6908-41DF-A5DF-97872D5A4FE5}" type="presParOf" srcId="{60BFE747-8A90-4657-AAA5-BDFCAA1C4D13}" destId="{8360E0B6-0ADC-4AA2-AAAB-D7444F3D92DE}" srcOrd="4" destOrd="0" presId="urn:microsoft.com/office/officeart/2009/layout/CircleArrowProcess"/>
    <dgm:cxn modelId="{045944CE-95E6-4D81-AC5E-84F2F7F9990A}" type="presParOf" srcId="{8360E0B6-0ADC-4AA2-AAAB-D7444F3D92DE}" destId="{D85F35C6-1120-4764-81A5-AF9D72642A60}" srcOrd="0" destOrd="0" presId="urn:microsoft.com/office/officeart/2009/layout/CircleArrowProcess"/>
    <dgm:cxn modelId="{706F8E05-A15C-4A4C-A65F-A123041DEB6E}" type="presParOf" srcId="{60BFE747-8A90-4657-AAA5-BDFCAA1C4D13}" destId="{D2D9D547-0150-4CD6-9859-555125F04B0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D8A835-88A0-7C43-B63B-09C88AB18EA6}" type="doc">
      <dgm:prSet loTypeId="urn:microsoft.com/office/officeart/2009/3/layout/PlusandMinu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A3150A-237B-6B4B-9790-6241680C7DD6}">
      <dgm:prSet phldrT="[文本]"/>
      <dgm:spPr/>
      <dgm:t>
        <a:bodyPr/>
        <a:lstStyle/>
        <a:p>
          <a:r>
            <a:rPr lang="zh-CN" altLang="en-US" dirty="0" smtClean="0"/>
            <a:t>事件</a:t>
          </a:r>
          <a:endParaRPr lang="zh-CN" altLang="en-US" dirty="0"/>
        </a:p>
      </dgm:t>
    </dgm:pt>
    <dgm:pt modelId="{A957817C-6D7A-7C4C-882F-BA6D1D70CC0E}" type="parTrans" cxnId="{D224346C-D951-AA42-A341-ECD3ED2A118B}">
      <dgm:prSet/>
      <dgm:spPr/>
      <dgm:t>
        <a:bodyPr/>
        <a:lstStyle/>
        <a:p>
          <a:endParaRPr lang="zh-CN" altLang="en-US"/>
        </a:p>
      </dgm:t>
    </dgm:pt>
    <dgm:pt modelId="{BAC3DD64-CF32-8143-BC54-AB2E5B9E2541}" type="sibTrans" cxnId="{D224346C-D951-AA42-A341-ECD3ED2A118B}">
      <dgm:prSet/>
      <dgm:spPr/>
      <dgm:t>
        <a:bodyPr/>
        <a:lstStyle/>
        <a:p>
          <a:endParaRPr lang="zh-CN" altLang="en-US"/>
        </a:p>
      </dgm:t>
    </dgm:pt>
    <dgm:pt modelId="{3EAD07BF-3953-8E4F-A97E-452D9DA608F4}">
      <dgm:prSet phldrT="[文本]"/>
      <dgm:spPr/>
      <dgm:t>
        <a:bodyPr/>
        <a:lstStyle/>
        <a:p>
          <a:r>
            <a:rPr lang="en-US" altLang="zh-CN" dirty="0" err="1" smtClean="0"/>
            <a:t>Qos</a:t>
          </a:r>
          <a:endParaRPr lang="zh-CN" altLang="en-US" dirty="0"/>
        </a:p>
      </dgm:t>
    </dgm:pt>
    <dgm:pt modelId="{C451BF69-851A-3E42-9D52-69D4C7A97543}" type="parTrans" cxnId="{2F6496F5-CFA8-504B-B1B8-25440FCF9E5A}">
      <dgm:prSet/>
      <dgm:spPr/>
      <dgm:t>
        <a:bodyPr/>
        <a:lstStyle/>
        <a:p>
          <a:endParaRPr lang="zh-CN" altLang="en-US"/>
        </a:p>
      </dgm:t>
    </dgm:pt>
    <dgm:pt modelId="{231C07F9-5D34-244A-A83C-95ACC8CDDE2F}" type="sibTrans" cxnId="{2F6496F5-CFA8-504B-B1B8-25440FCF9E5A}">
      <dgm:prSet/>
      <dgm:spPr/>
      <dgm:t>
        <a:bodyPr/>
        <a:lstStyle/>
        <a:p>
          <a:endParaRPr lang="zh-CN" altLang="en-US"/>
        </a:p>
      </dgm:t>
    </dgm:pt>
    <dgm:pt modelId="{32BE9854-CE5F-574F-845E-6BB66F0F4D6F}">
      <dgm:prSet phldrT="[文本]"/>
      <dgm:spPr/>
      <dgm:t>
        <a:bodyPr/>
        <a:lstStyle/>
        <a:p>
          <a:r>
            <a:rPr lang="zh-CN" altLang="en-US" dirty="0" smtClean="0"/>
            <a:t>开始</a:t>
          </a:r>
          <a:endParaRPr lang="zh-CN" altLang="en-US" dirty="0"/>
        </a:p>
      </dgm:t>
    </dgm:pt>
    <dgm:pt modelId="{C18F5434-59B8-F245-9C45-EC0590AA36D9}" type="parTrans" cxnId="{8FAEBF64-4DFE-5D4D-945A-AE36A99895E2}">
      <dgm:prSet/>
      <dgm:spPr/>
      <dgm:t>
        <a:bodyPr/>
        <a:lstStyle/>
        <a:p>
          <a:endParaRPr lang="zh-CN" altLang="en-US"/>
        </a:p>
      </dgm:t>
    </dgm:pt>
    <dgm:pt modelId="{D5425476-7D32-FE48-94B9-DFBDC787A782}" type="sibTrans" cxnId="{8FAEBF64-4DFE-5D4D-945A-AE36A99895E2}">
      <dgm:prSet/>
      <dgm:spPr/>
      <dgm:t>
        <a:bodyPr/>
        <a:lstStyle/>
        <a:p>
          <a:endParaRPr lang="zh-CN" altLang="en-US"/>
        </a:p>
      </dgm:t>
    </dgm:pt>
    <dgm:pt modelId="{9E85035A-339F-7D45-90E9-51E1B5715234}">
      <dgm:prSet phldrT="[文本]"/>
      <dgm:spPr/>
      <dgm:t>
        <a:bodyPr/>
        <a:lstStyle/>
        <a:p>
          <a:r>
            <a:rPr lang="zh-CN" altLang="en-US" dirty="0" smtClean="0"/>
            <a:t>停止</a:t>
          </a:r>
          <a:endParaRPr lang="zh-CN" altLang="en-US" dirty="0"/>
        </a:p>
      </dgm:t>
    </dgm:pt>
    <dgm:pt modelId="{A3A8FF39-9D8D-8F4E-936D-08A33BBD1AD7}" type="parTrans" cxnId="{638B3402-3B0B-E944-97A4-CCE8EC7196F2}">
      <dgm:prSet/>
      <dgm:spPr/>
      <dgm:t>
        <a:bodyPr/>
        <a:lstStyle/>
        <a:p>
          <a:endParaRPr lang="zh-CN" altLang="en-US"/>
        </a:p>
      </dgm:t>
    </dgm:pt>
    <dgm:pt modelId="{113A8AF1-AB76-FB44-9696-44837024F0DD}" type="sibTrans" cxnId="{638B3402-3B0B-E944-97A4-CCE8EC7196F2}">
      <dgm:prSet/>
      <dgm:spPr/>
      <dgm:t>
        <a:bodyPr/>
        <a:lstStyle/>
        <a:p>
          <a:endParaRPr lang="zh-CN" altLang="en-US"/>
        </a:p>
      </dgm:t>
    </dgm:pt>
    <dgm:pt modelId="{F8CD70DE-36BC-B146-8064-B0B4E5CBCB42}">
      <dgm:prSet phldrT="[文本]"/>
      <dgm:spPr/>
      <dgm:t>
        <a:bodyPr/>
        <a:lstStyle/>
        <a:p>
          <a:r>
            <a:rPr lang="zh-CN" altLang="en-US" dirty="0" smtClean="0"/>
            <a:t>心跳</a:t>
          </a:r>
          <a:endParaRPr lang="zh-CN" altLang="en-US" dirty="0"/>
        </a:p>
      </dgm:t>
    </dgm:pt>
    <dgm:pt modelId="{29AF116D-03D6-1345-8BE6-DD6CDBC47470}" type="parTrans" cxnId="{3BD51C59-D9BD-9948-81C0-666AF54A28FD}">
      <dgm:prSet/>
      <dgm:spPr/>
      <dgm:t>
        <a:bodyPr/>
        <a:lstStyle/>
        <a:p>
          <a:endParaRPr lang="zh-CN" altLang="en-US"/>
        </a:p>
      </dgm:t>
    </dgm:pt>
    <dgm:pt modelId="{073BE161-5C46-CF45-8605-587E93D93FD4}" type="sibTrans" cxnId="{3BD51C59-D9BD-9948-81C0-666AF54A28FD}">
      <dgm:prSet/>
      <dgm:spPr/>
      <dgm:t>
        <a:bodyPr/>
        <a:lstStyle/>
        <a:p>
          <a:endParaRPr lang="zh-CN" altLang="en-US"/>
        </a:p>
      </dgm:t>
    </dgm:pt>
    <dgm:pt modelId="{3820AB2C-4B27-DA45-93D4-C1FFAA87D255}">
      <dgm:prSet phldrT="[文本]"/>
      <dgm:spPr/>
      <dgm:t>
        <a:bodyPr/>
        <a:lstStyle/>
        <a:p>
          <a:r>
            <a:rPr lang="zh-CN" altLang="en-US" dirty="0" smtClean="0"/>
            <a:t>带宽</a:t>
          </a:r>
          <a:endParaRPr lang="zh-CN" altLang="en-US" dirty="0"/>
        </a:p>
      </dgm:t>
    </dgm:pt>
    <dgm:pt modelId="{D3296DE2-2016-BC4D-AE63-1125DDC01941}" type="parTrans" cxnId="{8564A658-A821-204F-8B4F-D9627DDE9754}">
      <dgm:prSet/>
      <dgm:spPr/>
      <dgm:t>
        <a:bodyPr/>
        <a:lstStyle/>
        <a:p>
          <a:endParaRPr lang="zh-CN" altLang="en-US"/>
        </a:p>
      </dgm:t>
    </dgm:pt>
    <dgm:pt modelId="{6AE2D2ED-483B-2240-B204-22B39F117C7F}" type="sibTrans" cxnId="{8564A658-A821-204F-8B4F-D9627DDE9754}">
      <dgm:prSet/>
      <dgm:spPr/>
      <dgm:t>
        <a:bodyPr/>
        <a:lstStyle/>
        <a:p>
          <a:endParaRPr lang="zh-CN" altLang="en-US"/>
        </a:p>
      </dgm:t>
    </dgm:pt>
    <dgm:pt modelId="{D4480617-A1D2-1B49-979A-CFA6EC90829E}">
      <dgm:prSet phldrT="[文本]"/>
      <dgm:spPr/>
      <dgm:t>
        <a:bodyPr/>
        <a:lstStyle/>
        <a:p>
          <a:r>
            <a:rPr lang="zh-CN" altLang="en-US" dirty="0" smtClean="0"/>
            <a:t>卡顿</a:t>
          </a:r>
          <a:endParaRPr lang="zh-CN" altLang="en-US" dirty="0"/>
        </a:p>
      </dgm:t>
    </dgm:pt>
    <dgm:pt modelId="{839FD84A-2361-E24D-A134-34B5D7C641EC}" type="parTrans" cxnId="{1098D95D-55BC-6940-A904-7F09A24C511F}">
      <dgm:prSet/>
      <dgm:spPr/>
      <dgm:t>
        <a:bodyPr/>
        <a:lstStyle/>
        <a:p>
          <a:endParaRPr lang="zh-CN" altLang="en-US"/>
        </a:p>
      </dgm:t>
    </dgm:pt>
    <dgm:pt modelId="{1080EAC8-42BB-6340-A672-AE9644E073F7}" type="sibTrans" cxnId="{1098D95D-55BC-6940-A904-7F09A24C511F}">
      <dgm:prSet/>
      <dgm:spPr/>
      <dgm:t>
        <a:bodyPr/>
        <a:lstStyle/>
        <a:p>
          <a:endParaRPr lang="zh-CN" altLang="en-US"/>
        </a:p>
      </dgm:t>
    </dgm:pt>
    <dgm:pt modelId="{21DA87CF-7537-7343-BAB2-7779039A56A2}">
      <dgm:prSet phldrT="[文本]"/>
      <dgm:spPr/>
      <dgm:t>
        <a:bodyPr/>
        <a:lstStyle/>
        <a:p>
          <a:r>
            <a:rPr lang="zh-CN" altLang="en-US" dirty="0" smtClean="0"/>
            <a:t>帧率</a:t>
          </a:r>
          <a:endParaRPr lang="zh-CN" altLang="en-US" dirty="0"/>
        </a:p>
      </dgm:t>
    </dgm:pt>
    <dgm:pt modelId="{55AF4C6D-BCC7-8748-842F-F427650E01E9}" type="parTrans" cxnId="{66B2D9C1-187F-5B4B-BABF-429DB9A1298A}">
      <dgm:prSet/>
      <dgm:spPr/>
      <dgm:t>
        <a:bodyPr/>
        <a:lstStyle/>
        <a:p>
          <a:endParaRPr lang="zh-CN" altLang="en-US"/>
        </a:p>
      </dgm:t>
    </dgm:pt>
    <dgm:pt modelId="{91C795B6-E3A6-1B45-846B-CA2566FF0B0D}" type="sibTrans" cxnId="{66B2D9C1-187F-5B4B-BABF-429DB9A1298A}">
      <dgm:prSet/>
      <dgm:spPr/>
      <dgm:t>
        <a:bodyPr/>
        <a:lstStyle/>
        <a:p>
          <a:endParaRPr lang="zh-CN" altLang="en-US"/>
        </a:p>
      </dgm:t>
    </dgm:pt>
    <dgm:pt modelId="{5EA412C4-7910-E243-9B98-D575AED6140D}" type="pres">
      <dgm:prSet presAssocID="{BBD8A835-88A0-7C43-B63B-09C88AB18EA6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BAA1152-0EAE-1E43-9D96-2B13E7BD30E8}" type="pres">
      <dgm:prSet presAssocID="{BBD8A835-88A0-7C43-B63B-09C88AB18EA6}" presName="Background" presStyleLbl="bgImgPlace1" presStyleIdx="0" presStyleCnt="1"/>
      <dgm:spPr/>
    </dgm:pt>
    <dgm:pt modelId="{F3DB4DCC-24AF-1348-B43B-40E25FDA1750}" type="pres">
      <dgm:prSet presAssocID="{BBD8A835-88A0-7C43-B63B-09C88AB18EA6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E8017-3C40-164E-BDB4-D3E51BBA0BE8}" type="pres">
      <dgm:prSet presAssocID="{BBD8A835-88A0-7C43-B63B-09C88AB18EA6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5685D-D88A-D444-A2D0-E9C44507B977}" type="pres">
      <dgm:prSet presAssocID="{BBD8A835-88A0-7C43-B63B-09C88AB18EA6}" presName="Plus" presStyleLbl="alignNode1" presStyleIdx="0" presStyleCnt="2"/>
      <dgm:spPr/>
    </dgm:pt>
    <dgm:pt modelId="{97D13170-B2F2-9D40-BE5A-6D7806877010}" type="pres">
      <dgm:prSet presAssocID="{BBD8A835-88A0-7C43-B63B-09C88AB18EA6}" presName="Minus" presStyleLbl="alignNode1" presStyleIdx="1" presStyleCnt="2" custLinFactX="-221152" custLinFactNeighborX="-300000" custLinFactNeighborY="-16370"/>
      <dgm:spPr/>
    </dgm:pt>
    <dgm:pt modelId="{4026DCCE-5730-1047-8C17-27274C3091EB}" type="pres">
      <dgm:prSet presAssocID="{BBD8A835-88A0-7C43-B63B-09C88AB18EA6}" presName="Divider" presStyleLbl="parChTrans1D1" presStyleIdx="0" presStyleCnt="1"/>
      <dgm:spPr/>
    </dgm:pt>
  </dgm:ptLst>
  <dgm:cxnLst>
    <dgm:cxn modelId="{8BA97E6B-7937-5C42-B3B3-1BE2966C423B}" type="presOf" srcId="{F8CD70DE-36BC-B146-8064-B0B4E5CBCB42}" destId="{F3DB4DCC-24AF-1348-B43B-40E25FDA1750}" srcOrd="0" destOrd="3" presId="urn:microsoft.com/office/officeart/2009/3/layout/PlusandMinus"/>
    <dgm:cxn modelId="{1098D95D-55BC-6940-A904-7F09A24C511F}" srcId="{3EAD07BF-3953-8E4F-A97E-452D9DA608F4}" destId="{D4480617-A1D2-1B49-979A-CFA6EC90829E}" srcOrd="1" destOrd="0" parTransId="{839FD84A-2361-E24D-A134-34B5D7C641EC}" sibTransId="{1080EAC8-42BB-6340-A672-AE9644E073F7}"/>
    <dgm:cxn modelId="{97D3FBE9-3488-3340-9D57-A969167D7156}" type="presOf" srcId="{21DA87CF-7537-7343-BAB2-7779039A56A2}" destId="{121E8017-3C40-164E-BDB4-D3E51BBA0BE8}" srcOrd="0" destOrd="3" presId="urn:microsoft.com/office/officeart/2009/3/layout/PlusandMinus"/>
    <dgm:cxn modelId="{6BF6ABDE-1E44-4640-92CA-CCA7092759FB}" type="presOf" srcId="{3820AB2C-4B27-DA45-93D4-C1FFAA87D255}" destId="{121E8017-3C40-164E-BDB4-D3E51BBA0BE8}" srcOrd="0" destOrd="1" presId="urn:microsoft.com/office/officeart/2009/3/layout/PlusandMinus"/>
    <dgm:cxn modelId="{8FAEBF64-4DFE-5D4D-945A-AE36A99895E2}" srcId="{47A3150A-237B-6B4B-9790-6241680C7DD6}" destId="{32BE9854-CE5F-574F-845E-6BB66F0F4D6F}" srcOrd="0" destOrd="0" parTransId="{C18F5434-59B8-F245-9C45-EC0590AA36D9}" sibTransId="{D5425476-7D32-FE48-94B9-DFBDC787A782}"/>
    <dgm:cxn modelId="{61538F05-1ABA-4E4A-96CF-0DAC7C2E6D60}" type="presOf" srcId="{D4480617-A1D2-1B49-979A-CFA6EC90829E}" destId="{121E8017-3C40-164E-BDB4-D3E51BBA0BE8}" srcOrd="0" destOrd="2" presId="urn:microsoft.com/office/officeart/2009/3/layout/PlusandMinus"/>
    <dgm:cxn modelId="{9EA8D5A6-6BAF-5C41-8B22-5CFA13E99E35}" type="presOf" srcId="{32BE9854-CE5F-574F-845E-6BB66F0F4D6F}" destId="{F3DB4DCC-24AF-1348-B43B-40E25FDA1750}" srcOrd="0" destOrd="1" presId="urn:microsoft.com/office/officeart/2009/3/layout/PlusandMinus"/>
    <dgm:cxn modelId="{2F6496F5-CFA8-504B-B1B8-25440FCF9E5A}" srcId="{BBD8A835-88A0-7C43-B63B-09C88AB18EA6}" destId="{3EAD07BF-3953-8E4F-A97E-452D9DA608F4}" srcOrd="1" destOrd="0" parTransId="{C451BF69-851A-3E42-9D52-69D4C7A97543}" sibTransId="{231C07F9-5D34-244A-A83C-95ACC8CDDE2F}"/>
    <dgm:cxn modelId="{D1957A78-A869-1240-A5A5-AE762CBD43FB}" type="presOf" srcId="{47A3150A-237B-6B4B-9790-6241680C7DD6}" destId="{F3DB4DCC-24AF-1348-B43B-40E25FDA1750}" srcOrd="0" destOrd="0" presId="urn:microsoft.com/office/officeart/2009/3/layout/PlusandMinus"/>
    <dgm:cxn modelId="{888BE62C-08A9-3441-8623-6945777B14A0}" type="presOf" srcId="{9E85035A-339F-7D45-90E9-51E1B5715234}" destId="{F3DB4DCC-24AF-1348-B43B-40E25FDA1750}" srcOrd="0" destOrd="2" presId="urn:microsoft.com/office/officeart/2009/3/layout/PlusandMinus"/>
    <dgm:cxn modelId="{93F98875-1B80-F94B-B942-924076F0625A}" type="presOf" srcId="{BBD8A835-88A0-7C43-B63B-09C88AB18EA6}" destId="{5EA412C4-7910-E243-9B98-D575AED6140D}" srcOrd="0" destOrd="0" presId="urn:microsoft.com/office/officeart/2009/3/layout/PlusandMinus"/>
    <dgm:cxn modelId="{D224346C-D951-AA42-A341-ECD3ED2A118B}" srcId="{BBD8A835-88A0-7C43-B63B-09C88AB18EA6}" destId="{47A3150A-237B-6B4B-9790-6241680C7DD6}" srcOrd="0" destOrd="0" parTransId="{A957817C-6D7A-7C4C-882F-BA6D1D70CC0E}" sibTransId="{BAC3DD64-CF32-8143-BC54-AB2E5B9E2541}"/>
    <dgm:cxn modelId="{66B2D9C1-187F-5B4B-BABF-429DB9A1298A}" srcId="{3EAD07BF-3953-8E4F-A97E-452D9DA608F4}" destId="{21DA87CF-7537-7343-BAB2-7779039A56A2}" srcOrd="2" destOrd="0" parTransId="{55AF4C6D-BCC7-8748-842F-F427650E01E9}" sibTransId="{91C795B6-E3A6-1B45-846B-CA2566FF0B0D}"/>
    <dgm:cxn modelId="{638B3402-3B0B-E944-97A4-CCE8EC7196F2}" srcId="{47A3150A-237B-6B4B-9790-6241680C7DD6}" destId="{9E85035A-339F-7D45-90E9-51E1B5715234}" srcOrd="1" destOrd="0" parTransId="{A3A8FF39-9D8D-8F4E-936D-08A33BBD1AD7}" sibTransId="{113A8AF1-AB76-FB44-9696-44837024F0DD}"/>
    <dgm:cxn modelId="{3BD51C59-D9BD-9948-81C0-666AF54A28FD}" srcId="{47A3150A-237B-6B4B-9790-6241680C7DD6}" destId="{F8CD70DE-36BC-B146-8064-B0B4E5CBCB42}" srcOrd="2" destOrd="0" parTransId="{29AF116D-03D6-1345-8BE6-DD6CDBC47470}" sibTransId="{073BE161-5C46-CF45-8605-587E93D93FD4}"/>
    <dgm:cxn modelId="{8564A658-A821-204F-8B4F-D9627DDE9754}" srcId="{3EAD07BF-3953-8E4F-A97E-452D9DA608F4}" destId="{3820AB2C-4B27-DA45-93D4-C1FFAA87D255}" srcOrd="0" destOrd="0" parTransId="{D3296DE2-2016-BC4D-AE63-1125DDC01941}" sibTransId="{6AE2D2ED-483B-2240-B204-22B39F117C7F}"/>
    <dgm:cxn modelId="{C12B9186-D1CA-4A4E-AE4E-C43C0EA82E10}" type="presOf" srcId="{3EAD07BF-3953-8E4F-A97E-452D9DA608F4}" destId="{121E8017-3C40-164E-BDB4-D3E51BBA0BE8}" srcOrd="0" destOrd="0" presId="urn:microsoft.com/office/officeart/2009/3/layout/PlusandMinus"/>
    <dgm:cxn modelId="{BE659FDD-B855-6640-B0FE-A0369AA8281E}" type="presParOf" srcId="{5EA412C4-7910-E243-9B98-D575AED6140D}" destId="{EBAA1152-0EAE-1E43-9D96-2B13E7BD30E8}" srcOrd="0" destOrd="0" presId="urn:microsoft.com/office/officeart/2009/3/layout/PlusandMinus"/>
    <dgm:cxn modelId="{BA52677A-4146-E64E-BDA2-771AD293C43C}" type="presParOf" srcId="{5EA412C4-7910-E243-9B98-D575AED6140D}" destId="{F3DB4DCC-24AF-1348-B43B-40E25FDA1750}" srcOrd="1" destOrd="0" presId="urn:microsoft.com/office/officeart/2009/3/layout/PlusandMinus"/>
    <dgm:cxn modelId="{0D8F06D7-F818-2C43-90FE-0FE972EDEE6D}" type="presParOf" srcId="{5EA412C4-7910-E243-9B98-D575AED6140D}" destId="{121E8017-3C40-164E-BDB4-D3E51BBA0BE8}" srcOrd="2" destOrd="0" presId="urn:microsoft.com/office/officeart/2009/3/layout/PlusandMinus"/>
    <dgm:cxn modelId="{7F778763-76F2-1141-9F8A-4A9388031914}" type="presParOf" srcId="{5EA412C4-7910-E243-9B98-D575AED6140D}" destId="{D015685D-D88A-D444-A2D0-E9C44507B977}" srcOrd="3" destOrd="0" presId="urn:microsoft.com/office/officeart/2009/3/layout/PlusandMinus"/>
    <dgm:cxn modelId="{095227D0-2245-1242-9AE8-4EDAAD4AC04A}" type="presParOf" srcId="{5EA412C4-7910-E243-9B98-D575AED6140D}" destId="{97D13170-B2F2-9D40-BE5A-6D7806877010}" srcOrd="4" destOrd="0" presId="urn:microsoft.com/office/officeart/2009/3/layout/PlusandMinus"/>
    <dgm:cxn modelId="{9B6EED42-434C-054F-A09F-F5369F8D098E}" type="presParOf" srcId="{5EA412C4-7910-E243-9B98-D575AED6140D}" destId="{4026DCCE-5730-1047-8C17-27274C3091E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D3B01B-92BF-40D1-9C39-EEE8BAF1435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0D5311-F6C8-4523-A408-9986174CCA12}">
      <dgm:prSet phldrT="[文本]"/>
      <dgm:spPr/>
      <dgm:t>
        <a:bodyPr/>
        <a:lstStyle/>
        <a:p>
          <a:r>
            <a:rPr lang="zh-CN" altLang="en-US" dirty="0" smtClean="0"/>
            <a:t>在线用户</a:t>
          </a:r>
          <a:endParaRPr lang="zh-CN" altLang="en-US" dirty="0"/>
        </a:p>
      </dgm:t>
    </dgm:pt>
    <dgm:pt modelId="{9E5A5BA5-3D8F-4CB7-9E33-EDEC6069B47F}" type="parTrans" cxnId="{DED711F7-B16D-4BCC-BB33-64DAA7961A32}">
      <dgm:prSet/>
      <dgm:spPr/>
      <dgm:t>
        <a:bodyPr/>
        <a:lstStyle/>
        <a:p>
          <a:endParaRPr lang="zh-CN" altLang="en-US"/>
        </a:p>
      </dgm:t>
    </dgm:pt>
    <dgm:pt modelId="{5D40248D-99E8-4B17-86D4-ABEDEE8A28D7}" type="sibTrans" cxnId="{DED711F7-B16D-4BCC-BB33-64DAA7961A32}">
      <dgm:prSet/>
      <dgm:spPr/>
      <dgm:t>
        <a:bodyPr/>
        <a:lstStyle/>
        <a:p>
          <a:endParaRPr lang="zh-CN" altLang="en-US"/>
        </a:p>
      </dgm:t>
    </dgm:pt>
    <dgm:pt modelId="{5A138D00-39BA-494A-887E-0071EB6E0569}">
      <dgm:prSet phldrT="[文本]"/>
      <dgm:spPr/>
      <dgm:t>
        <a:bodyPr/>
        <a:lstStyle/>
        <a:p>
          <a:r>
            <a:rPr lang="zh-CN" altLang="en-US" dirty="0" smtClean="0"/>
            <a:t>卡顿率</a:t>
          </a:r>
          <a:endParaRPr lang="zh-CN" altLang="en-US" dirty="0"/>
        </a:p>
      </dgm:t>
    </dgm:pt>
    <dgm:pt modelId="{91A99E22-1CD2-46E0-A97E-25DED713A68C}" type="parTrans" cxnId="{40B3587C-D1D7-49B6-9740-9818155F564D}">
      <dgm:prSet/>
      <dgm:spPr/>
      <dgm:t>
        <a:bodyPr/>
        <a:lstStyle/>
        <a:p>
          <a:endParaRPr lang="zh-CN" altLang="en-US"/>
        </a:p>
      </dgm:t>
    </dgm:pt>
    <dgm:pt modelId="{BBFCD61E-D0C2-48D2-9725-866C4254D558}" type="sibTrans" cxnId="{40B3587C-D1D7-49B6-9740-9818155F564D}">
      <dgm:prSet/>
      <dgm:spPr/>
      <dgm:t>
        <a:bodyPr/>
        <a:lstStyle/>
        <a:p>
          <a:endParaRPr lang="zh-CN" altLang="en-US"/>
        </a:p>
      </dgm:t>
    </dgm:pt>
    <dgm:pt modelId="{7149DAF3-458E-4D63-A4CC-9D600F40F795}">
      <dgm:prSet phldrT="[文本]"/>
      <dgm:spPr/>
      <dgm:t>
        <a:bodyPr/>
        <a:lstStyle/>
        <a:p>
          <a:r>
            <a:rPr lang="zh-CN" altLang="en-US" dirty="0" smtClean="0"/>
            <a:t>人均卡顿次数</a:t>
          </a:r>
          <a:endParaRPr lang="zh-CN" altLang="en-US" dirty="0"/>
        </a:p>
      </dgm:t>
    </dgm:pt>
    <dgm:pt modelId="{3E441775-EA74-415C-BB59-30B4CC388C60}" type="parTrans" cxnId="{20EA3062-6A9F-4553-B455-0EA8C62A2761}">
      <dgm:prSet/>
      <dgm:spPr/>
      <dgm:t>
        <a:bodyPr/>
        <a:lstStyle/>
        <a:p>
          <a:endParaRPr lang="zh-CN" altLang="en-US"/>
        </a:p>
      </dgm:t>
    </dgm:pt>
    <dgm:pt modelId="{C0C9E56D-ECAE-4D18-B81A-3429B63B3C50}" type="sibTrans" cxnId="{20EA3062-6A9F-4553-B455-0EA8C62A2761}">
      <dgm:prSet/>
      <dgm:spPr/>
      <dgm:t>
        <a:bodyPr/>
        <a:lstStyle/>
        <a:p>
          <a:endParaRPr lang="zh-CN" altLang="en-US"/>
        </a:p>
      </dgm:t>
    </dgm:pt>
    <dgm:pt modelId="{870EBF99-E379-4589-976B-86C92B595215}">
      <dgm:prSet phldrT="[文本]"/>
      <dgm:spPr/>
      <dgm:t>
        <a:bodyPr/>
        <a:lstStyle/>
        <a:p>
          <a:r>
            <a:rPr lang="zh-CN" altLang="en-US" dirty="0" smtClean="0"/>
            <a:t>卡顿时比</a:t>
          </a:r>
          <a:endParaRPr lang="zh-CN" altLang="en-US" dirty="0"/>
        </a:p>
      </dgm:t>
    </dgm:pt>
    <dgm:pt modelId="{13E4A079-FACE-4567-A89C-2DA74F90AD06}" type="parTrans" cxnId="{8C6C0FB5-4375-4570-AF69-4C48392942A2}">
      <dgm:prSet/>
      <dgm:spPr/>
      <dgm:t>
        <a:bodyPr/>
        <a:lstStyle/>
        <a:p>
          <a:endParaRPr lang="zh-CN" altLang="en-US"/>
        </a:p>
      </dgm:t>
    </dgm:pt>
    <dgm:pt modelId="{80F22E0F-EC5C-43D9-BE01-AA30745119AC}" type="sibTrans" cxnId="{8C6C0FB5-4375-4570-AF69-4C48392942A2}">
      <dgm:prSet/>
      <dgm:spPr/>
      <dgm:t>
        <a:bodyPr/>
        <a:lstStyle/>
        <a:p>
          <a:endParaRPr lang="zh-CN" altLang="en-US"/>
        </a:p>
      </dgm:t>
    </dgm:pt>
    <dgm:pt modelId="{7BE4DEC4-DEE2-41F2-B1FA-F394204397CD}">
      <dgm:prSet phldrT="[文本]"/>
      <dgm:spPr/>
      <dgm:t>
        <a:bodyPr/>
        <a:lstStyle/>
        <a:p>
          <a:r>
            <a:rPr lang="zh-CN" altLang="en-US" dirty="0" smtClean="0"/>
            <a:t>开播故障率</a:t>
          </a:r>
          <a:endParaRPr lang="zh-CN" altLang="en-US" dirty="0"/>
        </a:p>
      </dgm:t>
    </dgm:pt>
    <dgm:pt modelId="{D0ADBFA9-3FFE-4B9C-AD51-D72BBB77EF0C}" type="parTrans" cxnId="{AAEDA298-A45B-4E0B-A042-963DCF131250}">
      <dgm:prSet/>
      <dgm:spPr/>
      <dgm:t>
        <a:bodyPr/>
        <a:lstStyle/>
        <a:p>
          <a:endParaRPr lang="zh-CN" altLang="en-US"/>
        </a:p>
      </dgm:t>
    </dgm:pt>
    <dgm:pt modelId="{F430AA0B-455F-4F1A-9353-61395D6E714E}" type="sibTrans" cxnId="{AAEDA298-A45B-4E0B-A042-963DCF131250}">
      <dgm:prSet/>
      <dgm:spPr/>
      <dgm:t>
        <a:bodyPr/>
        <a:lstStyle/>
        <a:p>
          <a:endParaRPr lang="zh-CN" altLang="en-US"/>
        </a:p>
      </dgm:t>
    </dgm:pt>
    <dgm:pt modelId="{C7AB49E3-0EFF-46CD-B57C-B5B2A7D33196}">
      <dgm:prSet phldrT="[文本]"/>
      <dgm:spPr/>
      <dgm:t>
        <a:bodyPr/>
        <a:lstStyle/>
        <a:p>
          <a:r>
            <a:rPr lang="zh-CN" altLang="en-US" dirty="0" smtClean="0"/>
            <a:t>播放故障率</a:t>
          </a:r>
          <a:endParaRPr lang="zh-CN" altLang="en-US" dirty="0"/>
        </a:p>
      </dgm:t>
    </dgm:pt>
    <dgm:pt modelId="{62E93A89-20ED-4846-AEC7-FE4A29615434}" type="parTrans" cxnId="{C895A5BC-65D7-48E5-8772-99B2CBA313D5}">
      <dgm:prSet/>
      <dgm:spPr/>
      <dgm:t>
        <a:bodyPr/>
        <a:lstStyle/>
        <a:p>
          <a:endParaRPr lang="zh-CN" altLang="en-US"/>
        </a:p>
      </dgm:t>
    </dgm:pt>
    <dgm:pt modelId="{E62813EA-5430-459C-AAC2-FCD5AF3A7D69}" type="sibTrans" cxnId="{C895A5BC-65D7-48E5-8772-99B2CBA313D5}">
      <dgm:prSet/>
      <dgm:spPr/>
      <dgm:t>
        <a:bodyPr/>
        <a:lstStyle/>
        <a:p>
          <a:endParaRPr lang="zh-CN" altLang="en-US"/>
        </a:p>
      </dgm:t>
    </dgm:pt>
    <dgm:pt modelId="{FF1C4455-3508-1643-AE67-F79A1392D85F}">
      <dgm:prSet phldrT="[文本]"/>
      <dgm:spPr/>
      <dgm:t>
        <a:bodyPr/>
        <a:lstStyle/>
        <a:p>
          <a:r>
            <a:rPr lang="zh-CN" altLang="en-US" dirty="0" smtClean="0"/>
            <a:t>内容故障率</a:t>
          </a:r>
          <a:endParaRPr lang="zh-CN" altLang="en-US" dirty="0"/>
        </a:p>
      </dgm:t>
    </dgm:pt>
    <dgm:pt modelId="{82702FF8-A13B-D643-BCF7-046962F373A7}" type="parTrans" cxnId="{F8EB9F92-9220-4A46-ABF7-EAEA84B982FF}">
      <dgm:prSet/>
      <dgm:spPr/>
      <dgm:t>
        <a:bodyPr/>
        <a:lstStyle/>
        <a:p>
          <a:endParaRPr lang="zh-CN" altLang="en-US"/>
        </a:p>
      </dgm:t>
    </dgm:pt>
    <dgm:pt modelId="{5A4DD009-D0BD-B149-B938-176E2C52C826}" type="sibTrans" cxnId="{F8EB9F92-9220-4A46-ABF7-EAEA84B982FF}">
      <dgm:prSet/>
      <dgm:spPr/>
      <dgm:t>
        <a:bodyPr/>
        <a:lstStyle/>
        <a:p>
          <a:endParaRPr lang="zh-CN" altLang="en-US"/>
        </a:p>
      </dgm:t>
    </dgm:pt>
    <dgm:pt modelId="{4A007DA2-44B0-41D2-85F1-AF595A8570C8}" type="pres">
      <dgm:prSet presAssocID="{74D3B01B-92BF-40D1-9C39-EEE8BAF143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75514-A4E9-4D48-85C1-D1B7DBA290FB}" type="pres">
      <dgm:prSet presAssocID="{0E0D5311-F6C8-4523-A408-9986174CCA1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88CD172-C816-4520-9832-87D993C9737A}" type="pres">
      <dgm:prSet presAssocID="{91A99E22-1CD2-46E0-A97E-25DED713A68C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8F3D45ED-DA3F-4E0E-ADF0-9D4D18512FE6}" type="pres">
      <dgm:prSet presAssocID="{5A138D00-39BA-494A-887E-0071EB6E05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A9EB21-4BCD-471D-9F88-627E35E031F2}" type="pres">
      <dgm:prSet presAssocID="{3E441775-EA74-415C-BB59-30B4CC388C60}" presName="parTrans" presStyleLbl="bgSibTrans2D1" presStyleIdx="1" presStyleCnt="6"/>
      <dgm:spPr/>
      <dgm:t>
        <a:bodyPr/>
        <a:lstStyle/>
        <a:p>
          <a:endParaRPr lang="zh-CN" altLang="en-US"/>
        </a:p>
      </dgm:t>
    </dgm:pt>
    <dgm:pt modelId="{315AB377-5699-432C-B48B-C6B763D8DCBC}" type="pres">
      <dgm:prSet presAssocID="{7149DAF3-458E-4D63-A4CC-9D600F40F79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34FD5-3A4F-49B2-A9A8-3EDBEBAFAB38}" type="pres">
      <dgm:prSet presAssocID="{13E4A079-FACE-4567-A89C-2DA74F90AD06}" presName="parTrans" presStyleLbl="bgSibTrans2D1" presStyleIdx="2" presStyleCnt="6"/>
      <dgm:spPr/>
      <dgm:t>
        <a:bodyPr/>
        <a:lstStyle/>
        <a:p>
          <a:endParaRPr lang="zh-CN" altLang="en-US"/>
        </a:p>
      </dgm:t>
    </dgm:pt>
    <dgm:pt modelId="{611F91C9-4C5B-415E-B506-4B746319DDF0}" type="pres">
      <dgm:prSet presAssocID="{870EBF99-E379-4589-976B-86C92B59521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AEB413-A2BF-4B86-B5EE-3D5C8F308A94}" type="pres">
      <dgm:prSet presAssocID="{D0ADBFA9-3FFE-4B9C-AD51-D72BBB77EF0C}" presName="parTrans" presStyleLbl="bgSibTrans2D1" presStyleIdx="3" presStyleCnt="6"/>
      <dgm:spPr/>
      <dgm:t>
        <a:bodyPr/>
        <a:lstStyle/>
        <a:p>
          <a:endParaRPr lang="zh-CN" altLang="en-US"/>
        </a:p>
      </dgm:t>
    </dgm:pt>
    <dgm:pt modelId="{E0D5D2B1-5DB7-4853-A9F0-17249425AFDF}" type="pres">
      <dgm:prSet presAssocID="{7BE4DEC4-DEE2-41F2-B1FA-F394204397C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DF618-C1C5-41B6-8828-758EAD0E32F6}" type="pres">
      <dgm:prSet presAssocID="{62E93A89-20ED-4846-AEC7-FE4A29615434}" presName="parTrans" presStyleLbl="bgSibTrans2D1" presStyleIdx="4" presStyleCnt="6"/>
      <dgm:spPr/>
      <dgm:t>
        <a:bodyPr/>
        <a:lstStyle/>
        <a:p>
          <a:endParaRPr lang="zh-CN" altLang="en-US"/>
        </a:p>
      </dgm:t>
    </dgm:pt>
    <dgm:pt modelId="{23A2A2D2-EF54-4628-A3F7-F2DEF5E2EB72}" type="pres">
      <dgm:prSet presAssocID="{C7AB49E3-0EFF-46CD-B57C-B5B2A7D331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6408D-4156-3341-9CE5-CFC7A7F564D9}" type="pres">
      <dgm:prSet presAssocID="{82702FF8-A13B-D643-BCF7-046962F373A7}" presName="parTrans" presStyleLbl="bgSibTrans2D1" presStyleIdx="5" presStyleCnt="6"/>
      <dgm:spPr/>
    </dgm:pt>
    <dgm:pt modelId="{31576445-EC78-ED40-A5DE-9032E5C0C68B}" type="pres">
      <dgm:prSet presAssocID="{FF1C4455-3508-1643-AE67-F79A1392D85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E6F5BC-5919-48A4-955C-954F8DAAED34}" type="presOf" srcId="{3E441775-EA74-415C-BB59-30B4CC388C60}" destId="{25A9EB21-4BCD-471D-9F88-627E35E031F2}" srcOrd="0" destOrd="0" presId="urn:microsoft.com/office/officeart/2005/8/layout/radial4"/>
    <dgm:cxn modelId="{6C7F93E3-A46A-4551-A2AB-92970F4BBA10}" type="presOf" srcId="{0E0D5311-F6C8-4523-A408-9986174CCA12}" destId="{65175514-A4E9-4D48-85C1-D1B7DBA290FB}" srcOrd="0" destOrd="0" presId="urn:microsoft.com/office/officeart/2005/8/layout/radial4"/>
    <dgm:cxn modelId="{317AA64D-D796-4CFC-A094-EB1D5FA2E85F}" type="presOf" srcId="{74D3B01B-92BF-40D1-9C39-EEE8BAF1435B}" destId="{4A007DA2-44B0-41D2-85F1-AF595A8570C8}" srcOrd="0" destOrd="0" presId="urn:microsoft.com/office/officeart/2005/8/layout/radial4"/>
    <dgm:cxn modelId="{BE1999C0-013F-43BD-BC32-651F02414D9F}" type="presOf" srcId="{C7AB49E3-0EFF-46CD-B57C-B5B2A7D33196}" destId="{23A2A2D2-EF54-4628-A3F7-F2DEF5E2EB72}" srcOrd="0" destOrd="0" presId="urn:microsoft.com/office/officeart/2005/8/layout/radial4"/>
    <dgm:cxn modelId="{C895A5BC-65D7-48E5-8772-99B2CBA313D5}" srcId="{0E0D5311-F6C8-4523-A408-9986174CCA12}" destId="{C7AB49E3-0EFF-46CD-B57C-B5B2A7D33196}" srcOrd="4" destOrd="0" parTransId="{62E93A89-20ED-4846-AEC7-FE4A29615434}" sibTransId="{E62813EA-5430-459C-AAC2-FCD5AF3A7D69}"/>
    <dgm:cxn modelId="{C7B11EE4-CACF-46E6-90C0-83B4FEE82772}" type="presOf" srcId="{7BE4DEC4-DEE2-41F2-B1FA-F394204397CD}" destId="{E0D5D2B1-5DB7-4853-A9F0-17249425AFDF}" srcOrd="0" destOrd="0" presId="urn:microsoft.com/office/officeart/2005/8/layout/radial4"/>
    <dgm:cxn modelId="{AAEDA298-A45B-4E0B-A042-963DCF131250}" srcId="{0E0D5311-F6C8-4523-A408-9986174CCA12}" destId="{7BE4DEC4-DEE2-41F2-B1FA-F394204397CD}" srcOrd="3" destOrd="0" parTransId="{D0ADBFA9-3FFE-4B9C-AD51-D72BBB77EF0C}" sibTransId="{F430AA0B-455F-4F1A-9353-61395D6E714E}"/>
    <dgm:cxn modelId="{8C6C0FB5-4375-4570-AF69-4C48392942A2}" srcId="{0E0D5311-F6C8-4523-A408-9986174CCA12}" destId="{870EBF99-E379-4589-976B-86C92B595215}" srcOrd="2" destOrd="0" parTransId="{13E4A079-FACE-4567-A89C-2DA74F90AD06}" sibTransId="{80F22E0F-EC5C-43D9-BE01-AA30745119AC}"/>
    <dgm:cxn modelId="{531B0299-05CE-4336-9788-952D2B402BBE}" type="presOf" srcId="{62E93A89-20ED-4846-AEC7-FE4A29615434}" destId="{15EDF618-C1C5-41B6-8828-758EAD0E32F6}" srcOrd="0" destOrd="0" presId="urn:microsoft.com/office/officeart/2005/8/layout/radial4"/>
    <dgm:cxn modelId="{40B3587C-D1D7-49B6-9740-9818155F564D}" srcId="{0E0D5311-F6C8-4523-A408-9986174CCA12}" destId="{5A138D00-39BA-494A-887E-0071EB6E0569}" srcOrd="0" destOrd="0" parTransId="{91A99E22-1CD2-46E0-A97E-25DED713A68C}" sibTransId="{BBFCD61E-D0C2-48D2-9725-866C4254D558}"/>
    <dgm:cxn modelId="{BF68F4CD-8C0B-49DB-8A6E-F460B46926FE}" type="presOf" srcId="{D0ADBFA9-3FFE-4B9C-AD51-D72BBB77EF0C}" destId="{0BAEB413-A2BF-4B86-B5EE-3D5C8F308A94}" srcOrd="0" destOrd="0" presId="urn:microsoft.com/office/officeart/2005/8/layout/radial4"/>
    <dgm:cxn modelId="{C8F2E020-2B98-4BEA-A9C1-07FC9ADF64C5}" type="presOf" srcId="{870EBF99-E379-4589-976B-86C92B595215}" destId="{611F91C9-4C5B-415E-B506-4B746319DDF0}" srcOrd="0" destOrd="0" presId="urn:microsoft.com/office/officeart/2005/8/layout/radial4"/>
    <dgm:cxn modelId="{DED711F7-B16D-4BCC-BB33-64DAA7961A32}" srcId="{74D3B01B-92BF-40D1-9C39-EEE8BAF1435B}" destId="{0E0D5311-F6C8-4523-A408-9986174CCA12}" srcOrd="0" destOrd="0" parTransId="{9E5A5BA5-3D8F-4CB7-9E33-EDEC6069B47F}" sibTransId="{5D40248D-99E8-4B17-86D4-ABEDEE8A28D7}"/>
    <dgm:cxn modelId="{3C9AE404-4C73-574A-950D-8BE41B1FFA07}" type="presOf" srcId="{82702FF8-A13B-D643-BCF7-046962F373A7}" destId="{C636408D-4156-3341-9CE5-CFC7A7F564D9}" srcOrd="0" destOrd="0" presId="urn:microsoft.com/office/officeart/2005/8/layout/radial4"/>
    <dgm:cxn modelId="{0566B89D-0DFE-4D20-98F5-304D8A59D31C}" type="presOf" srcId="{7149DAF3-458E-4D63-A4CC-9D600F40F795}" destId="{315AB377-5699-432C-B48B-C6B763D8DCBC}" srcOrd="0" destOrd="0" presId="urn:microsoft.com/office/officeart/2005/8/layout/radial4"/>
    <dgm:cxn modelId="{47A8BE5A-9BC4-394D-B072-0885320C32B0}" type="presOf" srcId="{FF1C4455-3508-1643-AE67-F79A1392D85F}" destId="{31576445-EC78-ED40-A5DE-9032E5C0C68B}" srcOrd="0" destOrd="0" presId="urn:microsoft.com/office/officeart/2005/8/layout/radial4"/>
    <dgm:cxn modelId="{F8EB9F92-9220-4A46-ABF7-EAEA84B982FF}" srcId="{0E0D5311-F6C8-4523-A408-9986174CCA12}" destId="{FF1C4455-3508-1643-AE67-F79A1392D85F}" srcOrd="5" destOrd="0" parTransId="{82702FF8-A13B-D643-BCF7-046962F373A7}" sibTransId="{5A4DD009-D0BD-B149-B938-176E2C52C826}"/>
    <dgm:cxn modelId="{86091981-E4CB-4B54-9292-A089E11147D6}" type="presOf" srcId="{5A138D00-39BA-494A-887E-0071EB6E0569}" destId="{8F3D45ED-DA3F-4E0E-ADF0-9D4D18512FE6}" srcOrd="0" destOrd="0" presId="urn:microsoft.com/office/officeart/2005/8/layout/radial4"/>
    <dgm:cxn modelId="{081B6394-6AD9-4FB4-9590-AC7382BFDF76}" type="presOf" srcId="{13E4A079-FACE-4567-A89C-2DA74F90AD06}" destId="{2E334FD5-3A4F-49B2-A9A8-3EDBEBAFAB38}" srcOrd="0" destOrd="0" presId="urn:microsoft.com/office/officeart/2005/8/layout/radial4"/>
    <dgm:cxn modelId="{20EA3062-6A9F-4553-B455-0EA8C62A2761}" srcId="{0E0D5311-F6C8-4523-A408-9986174CCA12}" destId="{7149DAF3-458E-4D63-A4CC-9D600F40F795}" srcOrd="1" destOrd="0" parTransId="{3E441775-EA74-415C-BB59-30B4CC388C60}" sibTransId="{C0C9E56D-ECAE-4D18-B81A-3429B63B3C50}"/>
    <dgm:cxn modelId="{B97BF12E-B3E0-4112-A0BC-A78384BBA04A}" type="presOf" srcId="{91A99E22-1CD2-46E0-A97E-25DED713A68C}" destId="{388CD172-C816-4520-9832-87D993C9737A}" srcOrd="0" destOrd="0" presId="urn:microsoft.com/office/officeart/2005/8/layout/radial4"/>
    <dgm:cxn modelId="{CAD83F7C-A4D8-4C18-A73B-A6637872675F}" type="presParOf" srcId="{4A007DA2-44B0-41D2-85F1-AF595A8570C8}" destId="{65175514-A4E9-4D48-85C1-D1B7DBA290FB}" srcOrd="0" destOrd="0" presId="urn:microsoft.com/office/officeart/2005/8/layout/radial4"/>
    <dgm:cxn modelId="{E94CE9B1-9029-4B87-9230-43291B138647}" type="presParOf" srcId="{4A007DA2-44B0-41D2-85F1-AF595A8570C8}" destId="{388CD172-C816-4520-9832-87D993C9737A}" srcOrd="1" destOrd="0" presId="urn:microsoft.com/office/officeart/2005/8/layout/radial4"/>
    <dgm:cxn modelId="{25B4DCE4-E4A4-4FAD-BC00-A03EBE167702}" type="presParOf" srcId="{4A007DA2-44B0-41D2-85F1-AF595A8570C8}" destId="{8F3D45ED-DA3F-4E0E-ADF0-9D4D18512FE6}" srcOrd="2" destOrd="0" presId="urn:microsoft.com/office/officeart/2005/8/layout/radial4"/>
    <dgm:cxn modelId="{D00761C6-9C4C-4304-9F31-B740CF691669}" type="presParOf" srcId="{4A007DA2-44B0-41D2-85F1-AF595A8570C8}" destId="{25A9EB21-4BCD-471D-9F88-627E35E031F2}" srcOrd="3" destOrd="0" presId="urn:microsoft.com/office/officeart/2005/8/layout/radial4"/>
    <dgm:cxn modelId="{8DC0D8E7-E10B-433E-B86D-CBCA192CD5EC}" type="presParOf" srcId="{4A007DA2-44B0-41D2-85F1-AF595A8570C8}" destId="{315AB377-5699-432C-B48B-C6B763D8DCBC}" srcOrd="4" destOrd="0" presId="urn:microsoft.com/office/officeart/2005/8/layout/radial4"/>
    <dgm:cxn modelId="{294F3100-DC7A-4097-92E3-4828903EF0B5}" type="presParOf" srcId="{4A007DA2-44B0-41D2-85F1-AF595A8570C8}" destId="{2E334FD5-3A4F-49B2-A9A8-3EDBEBAFAB38}" srcOrd="5" destOrd="0" presId="urn:microsoft.com/office/officeart/2005/8/layout/radial4"/>
    <dgm:cxn modelId="{8BC8AB63-B99E-4F4D-A127-F312587D341A}" type="presParOf" srcId="{4A007DA2-44B0-41D2-85F1-AF595A8570C8}" destId="{611F91C9-4C5B-415E-B506-4B746319DDF0}" srcOrd="6" destOrd="0" presId="urn:microsoft.com/office/officeart/2005/8/layout/radial4"/>
    <dgm:cxn modelId="{C0DEC6A0-2BFE-43F4-A901-39DC751279CF}" type="presParOf" srcId="{4A007DA2-44B0-41D2-85F1-AF595A8570C8}" destId="{0BAEB413-A2BF-4B86-B5EE-3D5C8F308A94}" srcOrd="7" destOrd="0" presId="urn:microsoft.com/office/officeart/2005/8/layout/radial4"/>
    <dgm:cxn modelId="{FFC24EE9-8C2C-4791-9D96-4101E393EF24}" type="presParOf" srcId="{4A007DA2-44B0-41D2-85F1-AF595A8570C8}" destId="{E0D5D2B1-5DB7-4853-A9F0-17249425AFDF}" srcOrd="8" destOrd="0" presId="urn:microsoft.com/office/officeart/2005/8/layout/radial4"/>
    <dgm:cxn modelId="{FCD66115-FE71-4A11-A3EC-A74A0F018293}" type="presParOf" srcId="{4A007DA2-44B0-41D2-85F1-AF595A8570C8}" destId="{15EDF618-C1C5-41B6-8828-758EAD0E32F6}" srcOrd="9" destOrd="0" presId="urn:microsoft.com/office/officeart/2005/8/layout/radial4"/>
    <dgm:cxn modelId="{E0758581-B71F-4AB8-91F6-0E5BD48E6988}" type="presParOf" srcId="{4A007DA2-44B0-41D2-85F1-AF595A8570C8}" destId="{23A2A2D2-EF54-4628-A3F7-F2DEF5E2EB72}" srcOrd="10" destOrd="0" presId="urn:microsoft.com/office/officeart/2005/8/layout/radial4"/>
    <dgm:cxn modelId="{39F83A95-0263-B94E-AA18-C6F69851CBA2}" type="presParOf" srcId="{4A007DA2-44B0-41D2-85F1-AF595A8570C8}" destId="{C636408D-4156-3341-9CE5-CFC7A7F564D9}" srcOrd="11" destOrd="0" presId="urn:microsoft.com/office/officeart/2005/8/layout/radial4"/>
    <dgm:cxn modelId="{ECAA1F36-6332-C14A-B47D-1F628906F67F}" type="presParOf" srcId="{4A007DA2-44B0-41D2-85F1-AF595A8570C8}" destId="{31576445-EC78-ED40-A5DE-9032E5C0C68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40323-9FA7-4182-9F5F-C930E2EFC973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B66E7D-99A4-421A-80DE-80601C11B216}">
      <dgm:prSet phldrT="[文本]"/>
      <dgm:spPr/>
      <dgm:t>
        <a:bodyPr/>
        <a:lstStyle/>
        <a:p>
          <a:r>
            <a:rPr lang="zh-CN" altLang="en-US" dirty="0" smtClean="0"/>
            <a:t>全网</a:t>
          </a:r>
          <a:endParaRPr lang="zh-CN" altLang="en-US" dirty="0"/>
        </a:p>
      </dgm:t>
    </dgm:pt>
    <dgm:pt modelId="{0F6489F1-025F-48BC-8CA5-EE5B1237535B}" type="parTrans" cxnId="{BE3D6585-28E4-40ED-9B31-7E1C8E987FCC}">
      <dgm:prSet/>
      <dgm:spPr/>
      <dgm:t>
        <a:bodyPr/>
        <a:lstStyle/>
        <a:p>
          <a:endParaRPr lang="zh-CN" altLang="en-US"/>
        </a:p>
      </dgm:t>
    </dgm:pt>
    <dgm:pt modelId="{545A9087-7860-483F-B0E7-2CC6A684E5FF}" type="sibTrans" cxnId="{BE3D6585-28E4-40ED-9B31-7E1C8E987FCC}">
      <dgm:prSet/>
      <dgm:spPr/>
      <dgm:t>
        <a:bodyPr/>
        <a:lstStyle/>
        <a:p>
          <a:endParaRPr lang="zh-CN" altLang="en-US"/>
        </a:p>
      </dgm:t>
    </dgm:pt>
    <dgm:pt modelId="{BDB403A1-042A-4981-92F3-56B66278F4AC}">
      <dgm:prSet phldrT="[文本]"/>
      <dgm:spPr/>
      <dgm:t>
        <a:bodyPr/>
        <a:lstStyle/>
        <a:p>
          <a:r>
            <a:rPr lang="en-US" altLang="zh-CN" dirty="0" smtClean="0"/>
            <a:t>CDN</a:t>
          </a:r>
          <a:endParaRPr lang="zh-CN" altLang="en-US" dirty="0"/>
        </a:p>
      </dgm:t>
    </dgm:pt>
    <dgm:pt modelId="{094E9CEB-BBCA-4224-AD8A-6ED90C25FBD3}" type="parTrans" cxnId="{C55913FD-D6DD-47E2-85F6-ED3280DD5EF5}">
      <dgm:prSet/>
      <dgm:spPr/>
      <dgm:t>
        <a:bodyPr/>
        <a:lstStyle/>
        <a:p>
          <a:endParaRPr lang="zh-CN" altLang="en-US"/>
        </a:p>
      </dgm:t>
    </dgm:pt>
    <dgm:pt modelId="{1F560E69-3AC3-4DEF-9584-41956282FBF1}" type="sibTrans" cxnId="{C55913FD-D6DD-47E2-85F6-ED3280DD5EF5}">
      <dgm:prSet/>
      <dgm:spPr/>
      <dgm:t>
        <a:bodyPr/>
        <a:lstStyle/>
        <a:p>
          <a:endParaRPr lang="zh-CN" altLang="en-US"/>
        </a:p>
      </dgm:t>
    </dgm:pt>
    <dgm:pt modelId="{110545C5-F7A4-43A8-AC5C-477AF4382F05}">
      <dgm:prSet phldrT="[文本]"/>
      <dgm:spPr/>
      <dgm:t>
        <a:bodyPr/>
        <a:lstStyle/>
        <a:p>
          <a:r>
            <a:rPr lang="zh-CN" altLang="en-US" dirty="0" smtClean="0"/>
            <a:t>域名</a:t>
          </a:r>
          <a:endParaRPr lang="zh-CN" altLang="en-US" dirty="0"/>
        </a:p>
      </dgm:t>
    </dgm:pt>
    <dgm:pt modelId="{A533C835-8AAF-4E94-9857-A353C3CCCBBF}" type="parTrans" cxnId="{02698ED8-FE5E-4590-9373-E36E6CE5D4B1}">
      <dgm:prSet/>
      <dgm:spPr/>
      <dgm:t>
        <a:bodyPr/>
        <a:lstStyle/>
        <a:p>
          <a:endParaRPr lang="zh-CN" altLang="en-US"/>
        </a:p>
      </dgm:t>
    </dgm:pt>
    <dgm:pt modelId="{59D561CB-E96D-4113-9B67-97586F2D6F7D}" type="sibTrans" cxnId="{02698ED8-FE5E-4590-9373-E36E6CE5D4B1}">
      <dgm:prSet/>
      <dgm:spPr/>
      <dgm:t>
        <a:bodyPr/>
        <a:lstStyle/>
        <a:p>
          <a:endParaRPr lang="zh-CN" altLang="en-US"/>
        </a:p>
      </dgm:t>
    </dgm:pt>
    <dgm:pt modelId="{EDFF9832-4745-4EA9-942F-B66A458D45E4}">
      <dgm:prSet phldrT="[文本]"/>
      <dgm:spPr/>
      <dgm:t>
        <a:bodyPr/>
        <a:lstStyle/>
        <a:p>
          <a:r>
            <a:rPr lang="zh-CN" altLang="en-US" dirty="0" smtClean="0"/>
            <a:t>房间类型</a:t>
          </a:r>
          <a:endParaRPr lang="zh-CN" altLang="en-US" dirty="0"/>
        </a:p>
      </dgm:t>
    </dgm:pt>
    <dgm:pt modelId="{3345BD04-4BC4-495A-ADB7-6905EC9ECBDC}" type="parTrans" cxnId="{EC4D0456-F613-4439-9072-DAE1977C7722}">
      <dgm:prSet/>
      <dgm:spPr/>
      <dgm:t>
        <a:bodyPr/>
        <a:lstStyle/>
        <a:p>
          <a:endParaRPr lang="zh-CN" altLang="en-US"/>
        </a:p>
      </dgm:t>
    </dgm:pt>
    <dgm:pt modelId="{42B11732-4E71-466D-BCD0-D714D5D14AF5}" type="sibTrans" cxnId="{EC4D0456-F613-4439-9072-DAE1977C7722}">
      <dgm:prSet/>
      <dgm:spPr/>
      <dgm:t>
        <a:bodyPr/>
        <a:lstStyle/>
        <a:p>
          <a:endParaRPr lang="zh-CN" altLang="en-US"/>
        </a:p>
      </dgm:t>
    </dgm:pt>
    <dgm:pt modelId="{DDFBC165-7BC6-4F60-9A14-A5A7E7DA6B97}">
      <dgm:prSet phldrT="[文本]"/>
      <dgm:spPr/>
      <dgm:t>
        <a:bodyPr/>
        <a:lstStyle/>
        <a:p>
          <a:r>
            <a:rPr lang="zh-CN" altLang="en-US" dirty="0" smtClean="0"/>
            <a:t>节点</a:t>
          </a:r>
          <a:endParaRPr lang="zh-CN" altLang="en-US" dirty="0"/>
        </a:p>
      </dgm:t>
    </dgm:pt>
    <dgm:pt modelId="{01E6304D-B67C-4D26-AC27-6126B4946EB3}" type="parTrans" cxnId="{7C71D6E3-D72E-4202-9132-7F3D56A76D32}">
      <dgm:prSet/>
      <dgm:spPr/>
      <dgm:t>
        <a:bodyPr/>
        <a:lstStyle/>
        <a:p>
          <a:endParaRPr lang="zh-CN" altLang="en-US"/>
        </a:p>
      </dgm:t>
    </dgm:pt>
    <dgm:pt modelId="{C88FE34C-FEB7-4DAA-9744-9A91FF89758A}" type="sibTrans" cxnId="{7C71D6E3-D72E-4202-9132-7F3D56A76D32}">
      <dgm:prSet/>
      <dgm:spPr/>
      <dgm:t>
        <a:bodyPr/>
        <a:lstStyle/>
        <a:p>
          <a:endParaRPr lang="zh-CN" altLang="en-US"/>
        </a:p>
      </dgm:t>
    </dgm:pt>
    <dgm:pt modelId="{33890574-3305-4EC4-BD93-A198FD6A9D54}">
      <dgm:prSet phldrT="[文本]"/>
      <dgm:spPr/>
      <dgm:t>
        <a:bodyPr/>
        <a:lstStyle/>
        <a:p>
          <a:r>
            <a:rPr lang="zh-CN" altLang="en-US" dirty="0" smtClean="0"/>
            <a:t>房间</a:t>
          </a:r>
          <a:endParaRPr lang="zh-CN" altLang="en-US" dirty="0"/>
        </a:p>
      </dgm:t>
    </dgm:pt>
    <dgm:pt modelId="{530C1795-1AEA-4746-AFD1-34BC6580C985}" type="parTrans" cxnId="{C5430B46-2B15-4C8D-8BD9-89B25D73F5D9}">
      <dgm:prSet/>
      <dgm:spPr/>
      <dgm:t>
        <a:bodyPr/>
        <a:lstStyle/>
        <a:p>
          <a:endParaRPr lang="zh-CN" altLang="en-US"/>
        </a:p>
      </dgm:t>
    </dgm:pt>
    <dgm:pt modelId="{0CC9724E-A9E1-4299-8AB8-E55C07FEA5B2}" type="sibTrans" cxnId="{C5430B46-2B15-4C8D-8BD9-89B25D73F5D9}">
      <dgm:prSet/>
      <dgm:spPr/>
      <dgm:t>
        <a:bodyPr/>
        <a:lstStyle/>
        <a:p>
          <a:endParaRPr lang="zh-CN" altLang="en-US"/>
        </a:p>
      </dgm:t>
    </dgm:pt>
    <dgm:pt modelId="{48106224-1737-44B2-A993-87A0644508C5}">
      <dgm:prSet phldrT="[文本]"/>
      <dgm:spPr/>
      <dgm:t>
        <a:bodyPr/>
        <a:lstStyle/>
        <a:p>
          <a:r>
            <a:rPr lang="zh-CN" altLang="en-US" dirty="0" smtClean="0"/>
            <a:t>终端类型</a:t>
          </a:r>
          <a:endParaRPr lang="zh-CN" altLang="en-US" dirty="0"/>
        </a:p>
      </dgm:t>
    </dgm:pt>
    <dgm:pt modelId="{12AE5686-C7E4-4D6B-9D2B-D140F7708701}" type="parTrans" cxnId="{3CA937E5-8172-46F5-90D3-964ACE6ED45C}">
      <dgm:prSet/>
      <dgm:spPr/>
      <dgm:t>
        <a:bodyPr/>
        <a:lstStyle/>
        <a:p>
          <a:endParaRPr lang="zh-CN" altLang="en-US"/>
        </a:p>
      </dgm:t>
    </dgm:pt>
    <dgm:pt modelId="{2E96C3D4-4346-428A-AE10-927FEC039636}" type="sibTrans" cxnId="{3CA937E5-8172-46F5-90D3-964ACE6ED45C}">
      <dgm:prSet/>
      <dgm:spPr/>
      <dgm:t>
        <a:bodyPr/>
        <a:lstStyle/>
        <a:p>
          <a:endParaRPr lang="zh-CN" altLang="en-US"/>
        </a:p>
      </dgm:t>
    </dgm:pt>
    <dgm:pt modelId="{47C3BBA0-0977-4896-9AF8-41F1D68082FB}">
      <dgm:prSet phldrT="[文本]"/>
      <dgm:spPr/>
      <dgm:t>
        <a:bodyPr/>
        <a:lstStyle/>
        <a:p>
          <a:r>
            <a:rPr lang="en-US" altLang="zh-CN" dirty="0" smtClean="0"/>
            <a:t>ISP</a:t>
          </a:r>
          <a:endParaRPr lang="zh-CN" altLang="en-US" dirty="0"/>
        </a:p>
      </dgm:t>
    </dgm:pt>
    <dgm:pt modelId="{ECF5DFD4-3B8C-4B19-B52D-9D5AC1938660}" type="parTrans" cxnId="{D801A436-25DF-4D66-80C6-CB35CD88554D}">
      <dgm:prSet/>
      <dgm:spPr/>
      <dgm:t>
        <a:bodyPr/>
        <a:lstStyle/>
        <a:p>
          <a:endParaRPr lang="zh-CN" altLang="en-US"/>
        </a:p>
      </dgm:t>
    </dgm:pt>
    <dgm:pt modelId="{E5D821F7-B22B-4310-81B1-7000BBE0EC93}" type="sibTrans" cxnId="{D801A436-25DF-4D66-80C6-CB35CD88554D}">
      <dgm:prSet/>
      <dgm:spPr/>
      <dgm:t>
        <a:bodyPr/>
        <a:lstStyle/>
        <a:p>
          <a:endParaRPr lang="zh-CN" altLang="en-US"/>
        </a:p>
      </dgm:t>
    </dgm:pt>
    <dgm:pt modelId="{8F6E97FF-6016-464C-A4B7-95D960F5893B}">
      <dgm:prSet phldrT="[文本]"/>
      <dgm:spPr/>
      <dgm:t>
        <a:bodyPr/>
        <a:lstStyle/>
        <a:p>
          <a:r>
            <a:rPr lang="zh-CN" altLang="en-US" dirty="0" smtClean="0"/>
            <a:t>故障类型</a:t>
          </a:r>
          <a:endParaRPr lang="zh-CN" altLang="en-US" dirty="0"/>
        </a:p>
      </dgm:t>
    </dgm:pt>
    <dgm:pt modelId="{6B0E2AF3-B1E6-4A96-9604-05AA414F0021}" type="parTrans" cxnId="{6074319F-A821-4CE4-9C7C-076FA373A6F4}">
      <dgm:prSet/>
      <dgm:spPr/>
      <dgm:t>
        <a:bodyPr/>
        <a:lstStyle/>
        <a:p>
          <a:endParaRPr lang="zh-CN" altLang="en-US"/>
        </a:p>
      </dgm:t>
    </dgm:pt>
    <dgm:pt modelId="{37F31590-D9DA-41F6-A390-851BFF954709}" type="sibTrans" cxnId="{6074319F-A821-4CE4-9C7C-076FA373A6F4}">
      <dgm:prSet/>
      <dgm:spPr/>
      <dgm:t>
        <a:bodyPr/>
        <a:lstStyle/>
        <a:p>
          <a:endParaRPr lang="zh-CN" altLang="en-US"/>
        </a:p>
      </dgm:t>
    </dgm:pt>
    <dgm:pt modelId="{BF4297D6-1021-4964-9D3E-5B493D0FC253}" type="pres">
      <dgm:prSet presAssocID="{0B340323-9FA7-4182-9F5F-C930E2EFC973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0BE786-8845-4198-B218-3A22A26E32EC}" type="pres">
      <dgm:prSet presAssocID="{0B340323-9FA7-4182-9F5F-C930E2EFC973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9FE79-CF6A-4AC9-BA1F-36914018D5D3}" type="pres">
      <dgm:prSet presAssocID="{0B340323-9FA7-4182-9F5F-C930E2EFC973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B7C41-8F79-469F-88A7-AB8509131126}" type="pres">
      <dgm:prSet presAssocID="{0B340323-9FA7-4182-9F5F-C930E2EFC973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65532-C10F-4842-BA2D-F6BC629C0504}" type="pres">
      <dgm:prSet presAssocID="{0B340323-9FA7-4182-9F5F-C930E2EFC973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3A189-89D8-4673-AA0F-05CDC7EE17C5}" type="pres">
      <dgm:prSet presAssocID="{0B340323-9FA7-4182-9F5F-C930E2EFC973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A251F-0D33-4B4A-BE10-4C4B473BAB19}" type="pres">
      <dgm:prSet presAssocID="{0B340323-9FA7-4182-9F5F-C930E2EFC973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F30A-209E-4FAF-8FED-DD562BC0C4D9}" type="pres">
      <dgm:prSet presAssocID="{0B340323-9FA7-4182-9F5F-C930E2EFC973}" presName="triangle7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5644D-9736-42D5-BAC9-D3E7D9E335CF}" type="pres">
      <dgm:prSet presAssocID="{0B340323-9FA7-4182-9F5F-C930E2EFC973}" presName="triangle8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1BFD4-DCF0-4809-85B1-7FB05109C0AD}" type="pres">
      <dgm:prSet presAssocID="{0B340323-9FA7-4182-9F5F-C930E2EFC973}" presName="triangle9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451AC4-A36E-4813-8725-DC28F21DA211}" type="presOf" srcId="{DDFBC165-7BC6-4F60-9A14-A5A7E7DA6B97}" destId="{4DB65532-C10F-4842-BA2D-F6BC629C0504}" srcOrd="0" destOrd="0" presId="urn:microsoft.com/office/officeart/2005/8/layout/pyramid4"/>
    <dgm:cxn modelId="{54B655CA-EE7B-480A-9EC1-68D685CE07B3}" type="presOf" srcId="{48106224-1737-44B2-A993-87A0644508C5}" destId="{807BF30A-209E-4FAF-8FED-DD562BC0C4D9}" srcOrd="0" destOrd="0" presId="urn:microsoft.com/office/officeart/2005/8/layout/pyramid4"/>
    <dgm:cxn modelId="{EC4D0456-F613-4439-9072-DAE1977C7722}" srcId="{0B340323-9FA7-4182-9F5F-C930E2EFC973}" destId="{EDFF9832-4745-4EA9-942F-B66A458D45E4}" srcOrd="4" destOrd="0" parTransId="{3345BD04-4BC4-495A-ADB7-6905EC9ECBDC}" sibTransId="{42B11732-4E71-466D-BCD0-D714D5D14AF5}"/>
    <dgm:cxn modelId="{91AD8E43-B4F2-4842-86B0-FC848EC7DB71}" type="presOf" srcId="{0B340323-9FA7-4182-9F5F-C930E2EFC973}" destId="{BF4297D6-1021-4964-9D3E-5B493D0FC253}" srcOrd="0" destOrd="0" presId="urn:microsoft.com/office/officeart/2005/8/layout/pyramid4"/>
    <dgm:cxn modelId="{F1BCC316-D515-428F-BB20-575714990B9B}" type="presOf" srcId="{47C3BBA0-0977-4896-9AF8-41F1D68082FB}" destId="{BF45644D-9736-42D5-BAC9-D3E7D9E335CF}" srcOrd="0" destOrd="0" presId="urn:microsoft.com/office/officeart/2005/8/layout/pyramid4"/>
    <dgm:cxn modelId="{C8E6261D-F925-47DA-990E-764C4816C273}" type="presOf" srcId="{8F6E97FF-6016-464C-A4B7-95D960F5893B}" destId="{4B01BFD4-DCF0-4809-85B1-7FB05109C0AD}" srcOrd="0" destOrd="0" presId="urn:microsoft.com/office/officeart/2005/8/layout/pyramid4"/>
    <dgm:cxn modelId="{3CA937E5-8172-46F5-90D3-964ACE6ED45C}" srcId="{0B340323-9FA7-4182-9F5F-C930E2EFC973}" destId="{48106224-1737-44B2-A993-87A0644508C5}" srcOrd="6" destOrd="0" parTransId="{12AE5686-C7E4-4D6B-9D2B-D140F7708701}" sibTransId="{2E96C3D4-4346-428A-AE10-927FEC039636}"/>
    <dgm:cxn modelId="{6074319F-A821-4CE4-9C7C-076FA373A6F4}" srcId="{0B340323-9FA7-4182-9F5F-C930E2EFC973}" destId="{8F6E97FF-6016-464C-A4B7-95D960F5893B}" srcOrd="8" destOrd="0" parTransId="{6B0E2AF3-B1E6-4A96-9604-05AA414F0021}" sibTransId="{37F31590-D9DA-41F6-A390-851BFF954709}"/>
    <dgm:cxn modelId="{DE3BBA25-9E73-4257-A2EE-3AF582E0E2FF}" type="presOf" srcId="{BDB403A1-042A-4981-92F3-56B66278F4AC}" destId="{8D99FE79-CF6A-4AC9-BA1F-36914018D5D3}" srcOrd="0" destOrd="0" presId="urn:microsoft.com/office/officeart/2005/8/layout/pyramid4"/>
    <dgm:cxn modelId="{9E4C95F7-75D3-449D-B24A-FE7C1E30DCC2}" type="presOf" srcId="{33890574-3305-4EC4-BD93-A198FD6A9D54}" destId="{8A3A251F-0D33-4B4A-BE10-4C4B473BAB19}" srcOrd="0" destOrd="0" presId="urn:microsoft.com/office/officeart/2005/8/layout/pyramid4"/>
    <dgm:cxn modelId="{0D5E7397-21D3-4E81-9C3E-C9EFC1777C49}" type="presOf" srcId="{110545C5-F7A4-43A8-AC5C-477AF4382F05}" destId="{D47B7C41-8F79-469F-88A7-AB8509131126}" srcOrd="0" destOrd="0" presId="urn:microsoft.com/office/officeart/2005/8/layout/pyramid4"/>
    <dgm:cxn modelId="{D801A436-25DF-4D66-80C6-CB35CD88554D}" srcId="{0B340323-9FA7-4182-9F5F-C930E2EFC973}" destId="{47C3BBA0-0977-4896-9AF8-41F1D68082FB}" srcOrd="7" destOrd="0" parTransId="{ECF5DFD4-3B8C-4B19-B52D-9D5AC1938660}" sibTransId="{E5D821F7-B22B-4310-81B1-7000BBE0EC93}"/>
    <dgm:cxn modelId="{9623FEAF-DAD0-4391-9978-36B46976AEE3}" type="presOf" srcId="{EDFF9832-4745-4EA9-942F-B66A458D45E4}" destId="{9DE3A189-89D8-4673-AA0F-05CDC7EE17C5}" srcOrd="0" destOrd="0" presId="urn:microsoft.com/office/officeart/2005/8/layout/pyramid4"/>
    <dgm:cxn modelId="{C55913FD-D6DD-47E2-85F6-ED3280DD5EF5}" srcId="{0B340323-9FA7-4182-9F5F-C930E2EFC973}" destId="{BDB403A1-042A-4981-92F3-56B66278F4AC}" srcOrd="1" destOrd="0" parTransId="{094E9CEB-BBCA-4224-AD8A-6ED90C25FBD3}" sibTransId="{1F560E69-3AC3-4DEF-9584-41956282FBF1}"/>
    <dgm:cxn modelId="{C5430B46-2B15-4C8D-8BD9-89B25D73F5D9}" srcId="{0B340323-9FA7-4182-9F5F-C930E2EFC973}" destId="{33890574-3305-4EC4-BD93-A198FD6A9D54}" srcOrd="5" destOrd="0" parTransId="{530C1795-1AEA-4746-AFD1-34BC6580C985}" sibTransId="{0CC9724E-A9E1-4299-8AB8-E55C07FEA5B2}"/>
    <dgm:cxn modelId="{BE3D6585-28E4-40ED-9B31-7E1C8E987FCC}" srcId="{0B340323-9FA7-4182-9F5F-C930E2EFC973}" destId="{55B66E7D-99A4-421A-80DE-80601C11B216}" srcOrd="0" destOrd="0" parTransId="{0F6489F1-025F-48BC-8CA5-EE5B1237535B}" sibTransId="{545A9087-7860-483F-B0E7-2CC6A684E5FF}"/>
    <dgm:cxn modelId="{7C71D6E3-D72E-4202-9132-7F3D56A76D32}" srcId="{0B340323-9FA7-4182-9F5F-C930E2EFC973}" destId="{DDFBC165-7BC6-4F60-9A14-A5A7E7DA6B97}" srcOrd="3" destOrd="0" parTransId="{01E6304D-B67C-4D26-AC27-6126B4946EB3}" sibTransId="{C88FE34C-FEB7-4DAA-9744-9A91FF89758A}"/>
    <dgm:cxn modelId="{02698ED8-FE5E-4590-9373-E36E6CE5D4B1}" srcId="{0B340323-9FA7-4182-9F5F-C930E2EFC973}" destId="{110545C5-F7A4-43A8-AC5C-477AF4382F05}" srcOrd="2" destOrd="0" parTransId="{A533C835-8AAF-4E94-9857-A353C3CCCBBF}" sibTransId="{59D561CB-E96D-4113-9B67-97586F2D6F7D}"/>
    <dgm:cxn modelId="{1D78C4B9-E72A-49BB-8D5A-AF8834ADAD44}" type="presOf" srcId="{55B66E7D-99A4-421A-80DE-80601C11B216}" destId="{260BE786-8845-4198-B218-3A22A26E32EC}" srcOrd="0" destOrd="0" presId="urn:microsoft.com/office/officeart/2005/8/layout/pyramid4"/>
    <dgm:cxn modelId="{9EC780A4-47DC-4B44-A5A2-8396451ED7C5}" type="presParOf" srcId="{BF4297D6-1021-4964-9D3E-5B493D0FC253}" destId="{260BE786-8845-4198-B218-3A22A26E32EC}" srcOrd="0" destOrd="0" presId="urn:microsoft.com/office/officeart/2005/8/layout/pyramid4"/>
    <dgm:cxn modelId="{A104E7E2-350F-47E7-8A88-D83335DE36AB}" type="presParOf" srcId="{BF4297D6-1021-4964-9D3E-5B493D0FC253}" destId="{8D99FE79-CF6A-4AC9-BA1F-36914018D5D3}" srcOrd="1" destOrd="0" presId="urn:microsoft.com/office/officeart/2005/8/layout/pyramid4"/>
    <dgm:cxn modelId="{524732BA-8CC5-45D3-8BAE-5337FED194BB}" type="presParOf" srcId="{BF4297D6-1021-4964-9D3E-5B493D0FC253}" destId="{D47B7C41-8F79-469F-88A7-AB8509131126}" srcOrd="2" destOrd="0" presId="urn:microsoft.com/office/officeart/2005/8/layout/pyramid4"/>
    <dgm:cxn modelId="{C1335528-7486-4BEB-8D04-262614E9CAEA}" type="presParOf" srcId="{BF4297D6-1021-4964-9D3E-5B493D0FC253}" destId="{4DB65532-C10F-4842-BA2D-F6BC629C0504}" srcOrd="3" destOrd="0" presId="urn:microsoft.com/office/officeart/2005/8/layout/pyramid4"/>
    <dgm:cxn modelId="{A515EFFA-0DBA-45ED-A721-581FA88AC578}" type="presParOf" srcId="{BF4297D6-1021-4964-9D3E-5B493D0FC253}" destId="{9DE3A189-89D8-4673-AA0F-05CDC7EE17C5}" srcOrd="4" destOrd="0" presId="urn:microsoft.com/office/officeart/2005/8/layout/pyramid4"/>
    <dgm:cxn modelId="{6C1AB9B5-7FA3-41A7-8EE3-65012E88011A}" type="presParOf" srcId="{BF4297D6-1021-4964-9D3E-5B493D0FC253}" destId="{8A3A251F-0D33-4B4A-BE10-4C4B473BAB19}" srcOrd="5" destOrd="0" presId="urn:microsoft.com/office/officeart/2005/8/layout/pyramid4"/>
    <dgm:cxn modelId="{AA224EED-1AC8-48DE-805B-1E5AB715921F}" type="presParOf" srcId="{BF4297D6-1021-4964-9D3E-5B493D0FC253}" destId="{807BF30A-209E-4FAF-8FED-DD562BC0C4D9}" srcOrd="6" destOrd="0" presId="urn:microsoft.com/office/officeart/2005/8/layout/pyramid4"/>
    <dgm:cxn modelId="{4654DF90-8B4E-46FC-8811-F088C80BB30A}" type="presParOf" srcId="{BF4297D6-1021-4964-9D3E-5B493D0FC253}" destId="{BF45644D-9736-42D5-BAC9-D3E7D9E335CF}" srcOrd="7" destOrd="0" presId="urn:microsoft.com/office/officeart/2005/8/layout/pyramid4"/>
    <dgm:cxn modelId="{6DEF3E23-8DA9-4A08-84F3-9775405FA7C2}" type="presParOf" srcId="{BF4297D6-1021-4964-9D3E-5B493D0FC253}" destId="{4B01BFD4-DCF0-4809-85B1-7FB05109C0AD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620EC-3E69-4485-9FA1-3998016E1D74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CC33F7-E18F-4CF1-B69D-7D908BE584E9}">
      <dgm:prSet phldrT="[文本]"/>
      <dgm:spPr/>
      <dgm:t>
        <a:bodyPr/>
        <a:lstStyle/>
        <a:p>
          <a:r>
            <a:rPr lang="zh-CN" altLang="en-US" dirty="0" smtClean="0"/>
            <a:t>指标监控</a:t>
          </a:r>
          <a:endParaRPr lang="zh-CN" altLang="en-US" dirty="0"/>
        </a:p>
      </dgm:t>
    </dgm:pt>
    <dgm:pt modelId="{C60B3AA6-07B3-4FE0-9A70-B64A3C69BA84}" type="parTrans" cxnId="{B000EC81-E627-4A2C-8369-967ACE7DB657}">
      <dgm:prSet/>
      <dgm:spPr/>
      <dgm:t>
        <a:bodyPr/>
        <a:lstStyle/>
        <a:p>
          <a:endParaRPr lang="zh-CN" altLang="en-US"/>
        </a:p>
      </dgm:t>
    </dgm:pt>
    <dgm:pt modelId="{22A8EA84-2890-4548-9163-5343E7B8B590}" type="sibTrans" cxnId="{B000EC81-E627-4A2C-8369-967ACE7DB657}">
      <dgm:prSet/>
      <dgm:spPr/>
      <dgm:t>
        <a:bodyPr/>
        <a:lstStyle/>
        <a:p>
          <a:endParaRPr lang="zh-CN" altLang="en-US"/>
        </a:p>
      </dgm:t>
    </dgm:pt>
    <dgm:pt modelId="{00A3C701-08A0-445A-A08A-2E6C2613AFB5}">
      <dgm:prSet phldrT="[文本]"/>
      <dgm:spPr/>
      <dgm:t>
        <a:bodyPr/>
        <a:lstStyle/>
        <a:p>
          <a:r>
            <a:rPr lang="zh-CN" altLang="en-US" dirty="0" smtClean="0"/>
            <a:t>卡顿率</a:t>
          </a:r>
          <a:endParaRPr lang="zh-CN" altLang="en-US" dirty="0"/>
        </a:p>
      </dgm:t>
    </dgm:pt>
    <dgm:pt modelId="{614221A8-3684-42EB-A933-9D7E8574ABC4}" type="parTrans" cxnId="{9F3C8282-7080-4E3D-B065-553E21B4CE8C}">
      <dgm:prSet/>
      <dgm:spPr/>
      <dgm:t>
        <a:bodyPr/>
        <a:lstStyle/>
        <a:p>
          <a:endParaRPr lang="zh-CN" altLang="en-US"/>
        </a:p>
      </dgm:t>
    </dgm:pt>
    <dgm:pt modelId="{2DB84D7A-D535-4CAB-AA75-B427CA7090A8}" type="sibTrans" cxnId="{9F3C8282-7080-4E3D-B065-553E21B4CE8C}">
      <dgm:prSet/>
      <dgm:spPr/>
      <dgm:t>
        <a:bodyPr/>
        <a:lstStyle/>
        <a:p>
          <a:endParaRPr lang="zh-CN" altLang="en-US"/>
        </a:p>
      </dgm:t>
    </dgm:pt>
    <dgm:pt modelId="{CD1AB75C-F4AA-41AC-B74F-D552596A7575}">
      <dgm:prSet phldrT="[文本]"/>
      <dgm:spPr/>
      <dgm:t>
        <a:bodyPr/>
        <a:lstStyle/>
        <a:p>
          <a:r>
            <a:rPr lang="zh-CN" altLang="en-US" dirty="0" smtClean="0"/>
            <a:t>环比监控</a:t>
          </a:r>
          <a:endParaRPr lang="zh-CN" altLang="en-US" dirty="0"/>
        </a:p>
      </dgm:t>
    </dgm:pt>
    <dgm:pt modelId="{29B59601-E3FE-4328-BC97-7057E5B48C61}" type="parTrans" cxnId="{CEC17BD0-61DD-4425-8B3F-98F12859AC54}">
      <dgm:prSet/>
      <dgm:spPr/>
      <dgm:t>
        <a:bodyPr/>
        <a:lstStyle/>
        <a:p>
          <a:endParaRPr lang="zh-CN" altLang="en-US"/>
        </a:p>
      </dgm:t>
    </dgm:pt>
    <dgm:pt modelId="{B8F9BC7F-873D-4E4E-902E-ADE11A99631F}" type="sibTrans" cxnId="{CEC17BD0-61DD-4425-8B3F-98F12859AC54}">
      <dgm:prSet/>
      <dgm:spPr/>
      <dgm:t>
        <a:bodyPr/>
        <a:lstStyle/>
        <a:p>
          <a:endParaRPr lang="zh-CN" altLang="en-US"/>
        </a:p>
      </dgm:t>
    </dgm:pt>
    <dgm:pt modelId="{52F3A979-CC1D-4C00-88C3-F91999E751AC}">
      <dgm:prSet phldrT="[文本]"/>
      <dgm:spPr/>
      <dgm:t>
        <a:bodyPr/>
        <a:lstStyle/>
        <a:p>
          <a:r>
            <a:rPr lang="zh-CN" altLang="en-US" dirty="0" smtClean="0"/>
            <a:t>同比监控</a:t>
          </a:r>
          <a:endParaRPr lang="zh-CN" altLang="en-US" dirty="0"/>
        </a:p>
      </dgm:t>
    </dgm:pt>
    <dgm:pt modelId="{E31E86E8-FDCD-46EE-8F13-52FD526CACD1}" type="parTrans" cxnId="{37DFD80D-C4A4-45C9-8DA3-2FA6330A5731}">
      <dgm:prSet/>
      <dgm:spPr/>
      <dgm:t>
        <a:bodyPr/>
        <a:lstStyle/>
        <a:p>
          <a:endParaRPr lang="zh-CN" altLang="en-US"/>
        </a:p>
      </dgm:t>
    </dgm:pt>
    <dgm:pt modelId="{78B08725-55C7-4F0F-AF28-8FCCC38DE63B}" type="sibTrans" cxnId="{37DFD80D-C4A4-45C9-8DA3-2FA6330A5731}">
      <dgm:prSet/>
      <dgm:spPr/>
      <dgm:t>
        <a:bodyPr/>
        <a:lstStyle/>
        <a:p>
          <a:endParaRPr lang="zh-CN" altLang="en-US"/>
        </a:p>
      </dgm:t>
    </dgm:pt>
    <dgm:pt modelId="{2BEF5986-FAC6-4916-B0A5-8B3A4A9D7DDB}">
      <dgm:prSet phldrT="[文本]"/>
      <dgm:spPr/>
      <dgm:t>
        <a:bodyPr/>
        <a:lstStyle/>
        <a:p>
          <a:r>
            <a:rPr lang="zh-CN" altLang="en-US" dirty="0" smtClean="0"/>
            <a:t>在线推流数</a:t>
          </a:r>
          <a:endParaRPr lang="zh-CN" altLang="en-US" dirty="0"/>
        </a:p>
      </dgm:t>
    </dgm:pt>
    <dgm:pt modelId="{25E1EE39-D42F-4DAD-8CA9-792F1EF93CEC}" type="parTrans" cxnId="{AD0D451C-2FF7-4B7D-BF6C-DFE75D25B7E7}">
      <dgm:prSet/>
      <dgm:spPr/>
      <dgm:t>
        <a:bodyPr/>
        <a:lstStyle/>
        <a:p>
          <a:endParaRPr lang="zh-CN" altLang="en-US"/>
        </a:p>
      </dgm:t>
    </dgm:pt>
    <dgm:pt modelId="{35AA3E99-7E5C-4E6F-8362-56B7F11EA35A}" type="sibTrans" cxnId="{AD0D451C-2FF7-4B7D-BF6C-DFE75D25B7E7}">
      <dgm:prSet/>
      <dgm:spPr/>
      <dgm:t>
        <a:bodyPr/>
        <a:lstStyle/>
        <a:p>
          <a:endParaRPr lang="zh-CN" altLang="en-US"/>
        </a:p>
      </dgm:t>
    </dgm:pt>
    <dgm:pt modelId="{CD4B43A5-F57E-4702-903E-505D6F2DEC76}">
      <dgm:prSet phldrT="[文本]"/>
      <dgm:spPr/>
      <dgm:t>
        <a:bodyPr/>
        <a:lstStyle/>
        <a:p>
          <a:r>
            <a:rPr lang="zh-CN" altLang="en-US" dirty="0" smtClean="0"/>
            <a:t>黑白名单</a:t>
          </a:r>
          <a:endParaRPr lang="zh-CN" altLang="en-US" dirty="0"/>
        </a:p>
      </dgm:t>
    </dgm:pt>
    <dgm:pt modelId="{675E1DBC-3527-4FEC-AFD1-F963DAE1DB5E}" type="parTrans" cxnId="{5DF8E893-FE7B-4468-9543-AD424CB39E7B}">
      <dgm:prSet/>
      <dgm:spPr/>
      <dgm:t>
        <a:bodyPr/>
        <a:lstStyle/>
        <a:p>
          <a:endParaRPr lang="zh-CN" altLang="en-US"/>
        </a:p>
      </dgm:t>
    </dgm:pt>
    <dgm:pt modelId="{31938E93-5200-4BF6-BE2A-FD8E0D2F01F7}" type="sibTrans" cxnId="{5DF8E893-FE7B-4468-9543-AD424CB39E7B}">
      <dgm:prSet/>
      <dgm:spPr/>
      <dgm:t>
        <a:bodyPr/>
        <a:lstStyle/>
        <a:p>
          <a:endParaRPr lang="zh-CN" altLang="en-US"/>
        </a:p>
      </dgm:t>
    </dgm:pt>
    <dgm:pt modelId="{3E686EA6-A887-4D14-B28A-BA119CD7EDE7}">
      <dgm:prSet phldrT="[文本]"/>
      <dgm:spPr/>
      <dgm:t>
        <a:bodyPr/>
        <a:lstStyle/>
        <a:p>
          <a:r>
            <a:rPr lang="zh-CN" altLang="en-US" dirty="0" smtClean="0"/>
            <a:t>重点主播</a:t>
          </a:r>
          <a:endParaRPr lang="zh-CN" altLang="en-US" dirty="0"/>
        </a:p>
      </dgm:t>
    </dgm:pt>
    <dgm:pt modelId="{B6E20507-C636-4492-9DE8-B36DCC9775F6}" type="parTrans" cxnId="{E06D07E9-8ACF-4486-94C1-AD6C9623F8DC}">
      <dgm:prSet/>
      <dgm:spPr/>
      <dgm:t>
        <a:bodyPr/>
        <a:lstStyle/>
        <a:p>
          <a:endParaRPr lang="zh-CN" altLang="en-US"/>
        </a:p>
      </dgm:t>
    </dgm:pt>
    <dgm:pt modelId="{EDB5F937-97F1-478C-A8D9-B65680A7A6FB}" type="sibTrans" cxnId="{E06D07E9-8ACF-4486-94C1-AD6C9623F8DC}">
      <dgm:prSet/>
      <dgm:spPr/>
      <dgm:t>
        <a:bodyPr/>
        <a:lstStyle/>
        <a:p>
          <a:endParaRPr lang="zh-CN" altLang="en-US"/>
        </a:p>
      </dgm:t>
    </dgm:pt>
    <dgm:pt modelId="{61EE0DDF-4BDB-4767-AB3A-908271674C66}">
      <dgm:prSet phldrT="[文本]"/>
      <dgm:spPr/>
      <dgm:t>
        <a:bodyPr/>
        <a:lstStyle/>
        <a:p>
          <a:endParaRPr lang="zh-CN" altLang="en-US" dirty="0"/>
        </a:p>
      </dgm:t>
    </dgm:pt>
    <dgm:pt modelId="{FB617588-D38B-464A-A990-8693B6F74F53}" type="parTrans" cxnId="{2919DBA6-FF2C-474B-91E0-ED3F866B77CE}">
      <dgm:prSet/>
      <dgm:spPr/>
      <dgm:t>
        <a:bodyPr/>
        <a:lstStyle/>
        <a:p>
          <a:endParaRPr lang="zh-CN" altLang="en-US"/>
        </a:p>
      </dgm:t>
    </dgm:pt>
    <dgm:pt modelId="{DFFBE6AF-8A75-4B4E-8102-97C5C088CE9C}" type="sibTrans" cxnId="{2919DBA6-FF2C-474B-91E0-ED3F866B77CE}">
      <dgm:prSet/>
      <dgm:spPr/>
      <dgm:t>
        <a:bodyPr/>
        <a:lstStyle/>
        <a:p>
          <a:endParaRPr lang="zh-CN" altLang="en-US"/>
        </a:p>
      </dgm:t>
    </dgm:pt>
    <dgm:pt modelId="{4D065369-3A3A-4923-A01F-0A4CCBC92DDD}">
      <dgm:prSet phldrT="[文本]"/>
      <dgm:spPr/>
      <dgm:t>
        <a:bodyPr/>
        <a:lstStyle/>
        <a:p>
          <a:r>
            <a:rPr lang="zh-CN" altLang="en-US" dirty="0" smtClean="0"/>
            <a:t>活动</a:t>
          </a:r>
          <a:endParaRPr lang="zh-CN" altLang="en-US" dirty="0"/>
        </a:p>
      </dgm:t>
    </dgm:pt>
    <dgm:pt modelId="{77B3CAB9-1A91-4609-8B0A-288CADEEE87E}" type="parTrans" cxnId="{07B2BD9A-8998-4DB7-8B4B-9EFAD4929AF6}">
      <dgm:prSet/>
      <dgm:spPr/>
      <dgm:t>
        <a:bodyPr/>
        <a:lstStyle/>
        <a:p>
          <a:endParaRPr lang="zh-CN" altLang="en-US"/>
        </a:p>
      </dgm:t>
    </dgm:pt>
    <dgm:pt modelId="{7A66F45B-D40F-49E3-830D-BBA2B520B42F}" type="sibTrans" cxnId="{07B2BD9A-8998-4DB7-8B4B-9EFAD4929AF6}">
      <dgm:prSet/>
      <dgm:spPr/>
      <dgm:t>
        <a:bodyPr/>
        <a:lstStyle/>
        <a:p>
          <a:endParaRPr lang="zh-CN" altLang="en-US"/>
        </a:p>
      </dgm:t>
    </dgm:pt>
    <dgm:pt modelId="{7A9C475A-F3C6-42D4-8945-DA973CA5178E}">
      <dgm:prSet phldrT="[文本]"/>
      <dgm:spPr/>
      <dgm:t>
        <a:bodyPr/>
        <a:lstStyle/>
        <a:p>
          <a:r>
            <a:rPr lang="zh-CN" altLang="en-US" dirty="0" smtClean="0"/>
            <a:t>在播放数</a:t>
          </a:r>
          <a:endParaRPr lang="zh-CN" altLang="en-US" dirty="0"/>
        </a:p>
      </dgm:t>
    </dgm:pt>
    <dgm:pt modelId="{870DD029-9E55-4794-9192-FD18B0B46280}" type="parTrans" cxnId="{587F8BC5-B19C-4E4D-A9F1-EF3E108E9F9B}">
      <dgm:prSet/>
      <dgm:spPr/>
      <dgm:t>
        <a:bodyPr/>
        <a:lstStyle/>
        <a:p>
          <a:endParaRPr lang="zh-CN" altLang="en-US"/>
        </a:p>
      </dgm:t>
    </dgm:pt>
    <dgm:pt modelId="{5F0676A5-C29D-4727-AB58-1B2162343491}" type="sibTrans" cxnId="{587F8BC5-B19C-4E4D-A9F1-EF3E108E9F9B}">
      <dgm:prSet/>
      <dgm:spPr/>
      <dgm:t>
        <a:bodyPr/>
        <a:lstStyle/>
        <a:p>
          <a:endParaRPr lang="zh-CN" altLang="en-US"/>
        </a:p>
      </dgm:t>
    </dgm:pt>
    <dgm:pt modelId="{E0B19332-1BB5-437B-BA88-A37AE9415DF1}">
      <dgm:prSet phldrT="[文本]"/>
      <dgm:spPr/>
      <dgm:t>
        <a:bodyPr/>
        <a:lstStyle/>
        <a:p>
          <a:r>
            <a:rPr lang="zh-CN" altLang="en-US" dirty="0" smtClean="0"/>
            <a:t>开播失败率</a:t>
          </a:r>
          <a:endParaRPr lang="zh-CN" altLang="en-US" dirty="0"/>
        </a:p>
      </dgm:t>
    </dgm:pt>
    <dgm:pt modelId="{AD9BD79C-9392-47C4-BAE1-1CD4A7596211}" type="sibTrans" cxnId="{1DA76582-C762-47C0-AD54-FCD36C142291}">
      <dgm:prSet/>
      <dgm:spPr/>
      <dgm:t>
        <a:bodyPr/>
        <a:lstStyle/>
        <a:p>
          <a:endParaRPr lang="zh-CN" altLang="en-US"/>
        </a:p>
      </dgm:t>
    </dgm:pt>
    <dgm:pt modelId="{84DBAC81-C4B9-4B58-8DFD-6165DFA68B67}" type="parTrans" cxnId="{1DA76582-C762-47C0-AD54-FCD36C142291}">
      <dgm:prSet/>
      <dgm:spPr/>
      <dgm:t>
        <a:bodyPr/>
        <a:lstStyle/>
        <a:p>
          <a:endParaRPr lang="zh-CN" altLang="en-US"/>
        </a:p>
      </dgm:t>
    </dgm:pt>
    <dgm:pt modelId="{9B6631D9-5C58-4108-B3EF-E4D6A937B6C4}">
      <dgm:prSet phldrT="[文本]"/>
      <dgm:spPr/>
      <dgm:t>
        <a:bodyPr/>
        <a:lstStyle/>
        <a:p>
          <a:r>
            <a:rPr lang="zh-CN" altLang="en-US" dirty="0" smtClean="0"/>
            <a:t>播放失败率</a:t>
          </a:r>
          <a:endParaRPr lang="zh-CN" altLang="en-US" dirty="0"/>
        </a:p>
      </dgm:t>
    </dgm:pt>
    <dgm:pt modelId="{289F6374-4F3C-4196-A987-E6815DC27B52}" type="parTrans" cxnId="{EBC18BE7-7DB0-48E4-9439-D8F7803A6E09}">
      <dgm:prSet/>
      <dgm:spPr/>
      <dgm:t>
        <a:bodyPr/>
        <a:lstStyle/>
        <a:p>
          <a:endParaRPr lang="zh-CN" altLang="en-US"/>
        </a:p>
      </dgm:t>
    </dgm:pt>
    <dgm:pt modelId="{40ADC793-36FF-46DA-9D23-6AB04D265414}" type="sibTrans" cxnId="{EBC18BE7-7DB0-48E4-9439-D8F7803A6E09}">
      <dgm:prSet/>
      <dgm:spPr/>
      <dgm:t>
        <a:bodyPr/>
        <a:lstStyle/>
        <a:p>
          <a:endParaRPr lang="zh-CN" altLang="en-US"/>
        </a:p>
      </dgm:t>
    </dgm:pt>
    <dgm:pt modelId="{14193108-E662-41F6-B2FA-292254BD15C7}">
      <dgm:prSet phldrT="[文本]"/>
      <dgm:spPr/>
      <dgm:t>
        <a:bodyPr/>
        <a:lstStyle/>
        <a:p>
          <a:r>
            <a:rPr lang="zh-CN" altLang="en-US" dirty="0" smtClean="0"/>
            <a:t>在线推流数</a:t>
          </a:r>
          <a:endParaRPr lang="zh-CN" altLang="en-US" dirty="0"/>
        </a:p>
      </dgm:t>
    </dgm:pt>
    <dgm:pt modelId="{53796066-4DB4-41F2-BC53-94660555EAC7}" type="parTrans" cxnId="{01F95C9F-3D5D-4507-B83E-E4F24FD70B7B}">
      <dgm:prSet/>
      <dgm:spPr/>
      <dgm:t>
        <a:bodyPr/>
        <a:lstStyle/>
        <a:p>
          <a:endParaRPr lang="zh-CN" altLang="en-US"/>
        </a:p>
      </dgm:t>
    </dgm:pt>
    <dgm:pt modelId="{E250713C-EF83-4A24-96EA-39C4835DE2D1}" type="sibTrans" cxnId="{01F95C9F-3D5D-4507-B83E-E4F24FD70B7B}">
      <dgm:prSet/>
      <dgm:spPr/>
      <dgm:t>
        <a:bodyPr/>
        <a:lstStyle/>
        <a:p>
          <a:endParaRPr lang="zh-CN" altLang="en-US"/>
        </a:p>
      </dgm:t>
    </dgm:pt>
    <dgm:pt modelId="{74DD7342-1908-49C6-A064-FEFC2879C54F}" type="pres">
      <dgm:prSet presAssocID="{FA4620EC-3E69-4485-9FA1-3998016E1D7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EA2A4B-6A32-47B0-AB60-CD20FB6CB1EB}" type="pres">
      <dgm:prSet presAssocID="{FA4620EC-3E69-4485-9FA1-3998016E1D74}" presName="children" presStyleCnt="0"/>
      <dgm:spPr/>
      <dgm:t>
        <a:bodyPr/>
        <a:lstStyle/>
        <a:p>
          <a:endParaRPr lang="zh-CN" altLang="en-US"/>
        </a:p>
      </dgm:t>
    </dgm:pt>
    <dgm:pt modelId="{63D4B1BE-FCA4-4314-BDA6-4E0C2FBC68F5}" type="pres">
      <dgm:prSet presAssocID="{FA4620EC-3E69-4485-9FA1-3998016E1D74}" presName="child1group" presStyleCnt="0"/>
      <dgm:spPr/>
      <dgm:t>
        <a:bodyPr/>
        <a:lstStyle/>
        <a:p>
          <a:endParaRPr lang="zh-CN" altLang="en-US"/>
        </a:p>
      </dgm:t>
    </dgm:pt>
    <dgm:pt modelId="{1351788B-9DDA-458F-99BC-8F584DE70E10}" type="pres">
      <dgm:prSet presAssocID="{FA4620EC-3E69-4485-9FA1-3998016E1D74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019B7BBA-240F-4ECC-AE8F-443DFE3CD7E7}" type="pres">
      <dgm:prSet presAssocID="{FA4620EC-3E69-4485-9FA1-3998016E1D7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C9F672-A0A6-41FE-8A5A-12FFF26BBEA5}" type="pres">
      <dgm:prSet presAssocID="{FA4620EC-3E69-4485-9FA1-3998016E1D74}" presName="child2group" presStyleCnt="0"/>
      <dgm:spPr/>
      <dgm:t>
        <a:bodyPr/>
        <a:lstStyle/>
        <a:p>
          <a:endParaRPr lang="zh-CN" altLang="en-US"/>
        </a:p>
      </dgm:t>
    </dgm:pt>
    <dgm:pt modelId="{ED29EDDC-5C9A-429A-954C-07441D03205B}" type="pres">
      <dgm:prSet presAssocID="{FA4620EC-3E69-4485-9FA1-3998016E1D74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2EDF970C-7F70-4405-AEB8-59D9518EB080}" type="pres">
      <dgm:prSet presAssocID="{FA4620EC-3E69-4485-9FA1-3998016E1D7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804A0-1271-40F7-92F9-D4D3D134ADB6}" type="pres">
      <dgm:prSet presAssocID="{FA4620EC-3E69-4485-9FA1-3998016E1D74}" presName="child3group" presStyleCnt="0"/>
      <dgm:spPr/>
      <dgm:t>
        <a:bodyPr/>
        <a:lstStyle/>
        <a:p>
          <a:endParaRPr lang="zh-CN" altLang="en-US"/>
        </a:p>
      </dgm:t>
    </dgm:pt>
    <dgm:pt modelId="{8044E411-9AA4-41C1-88A6-4A53C1D02FEF}" type="pres">
      <dgm:prSet presAssocID="{FA4620EC-3E69-4485-9FA1-3998016E1D74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8A2D01D-EDAB-4F54-B47A-E0FC863ACBC6}" type="pres">
      <dgm:prSet presAssocID="{FA4620EC-3E69-4485-9FA1-3998016E1D7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58050-EFC7-462B-AD76-DE5D4952F75B}" type="pres">
      <dgm:prSet presAssocID="{FA4620EC-3E69-4485-9FA1-3998016E1D74}" presName="child4group" presStyleCnt="0"/>
      <dgm:spPr/>
      <dgm:t>
        <a:bodyPr/>
        <a:lstStyle/>
        <a:p>
          <a:endParaRPr lang="zh-CN" altLang="en-US"/>
        </a:p>
      </dgm:t>
    </dgm:pt>
    <dgm:pt modelId="{D66F3925-652C-4479-B708-39EB62FD306C}" type="pres">
      <dgm:prSet presAssocID="{FA4620EC-3E69-4485-9FA1-3998016E1D74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9417E9EB-CB4A-4599-AF81-B9CDD3891068}" type="pres">
      <dgm:prSet presAssocID="{FA4620EC-3E69-4485-9FA1-3998016E1D7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9D47A2-12AD-47FE-A2C6-2B63216B8D0C}" type="pres">
      <dgm:prSet presAssocID="{FA4620EC-3E69-4485-9FA1-3998016E1D74}" presName="childPlaceholder" presStyleCnt="0"/>
      <dgm:spPr/>
      <dgm:t>
        <a:bodyPr/>
        <a:lstStyle/>
        <a:p>
          <a:endParaRPr lang="zh-CN" altLang="en-US"/>
        </a:p>
      </dgm:t>
    </dgm:pt>
    <dgm:pt modelId="{BF51EB45-8D3B-461F-A221-F9A75849B2BA}" type="pres">
      <dgm:prSet presAssocID="{FA4620EC-3E69-4485-9FA1-3998016E1D74}" presName="circle" presStyleCnt="0"/>
      <dgm:spPr/>
      <dgm:t>
        <a:bodyPr/>
        <a:lstStyle/>
        <a:p>
          <a:endParaRPr lang="zh-CN" altLang="en-US"/>
        </a:p>
      </dgm:t>
    </dgm:pt>
    <dgm:pt modelId="{4ACBB89E-42A6-4BD7-8A91-A9CD541B65CE}" type="pres">
      <dgm:prSet presAssocID="{FA4620EC-3E69-4485-9FA1-3998016E1D7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07E97-F9CB-48B7-9933-E5668E61FCD9}" type="pres">
      <dgm:prSet presAssocID="{FA4620EC-3E69-4485-9FA1-3998016E1D7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04832F-0A6B-44B3-A666-99797C4A0E11}" type="pres">
      <dgm:prSet presAssocID="{FA4620EC-3E69-4485-9FA1-3998016E1D7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58EA6-924A-41B5-B2DA-AB60608E0D3D}" type="pres">
      <dgm:prSet presAssocID="{FA4620EC-3E69-4485-9FA1-3998016E1D7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B2BFB5-27B7-42CC-9B96-DBBD1BB6457C}" type="pres">
      <dgm:prSet presAssocID="{FA4620EC-3E69-4485-9FA1-3998016E1D74}" presName="quadrantPlaceholder" presStyleCnt="0"/>
      <dgm:spPr/>
      <dgm:t>
        <a:bodyPr/>
        <a:lstStyle/>
        <a:p>
          <a:endParaRPr lang="zh-CN" altLang="en-US"/>
        </a:p>
      </dgm:t>
    </dgm:pt>
    <dgm:pt modelId="{69CAEC22-7F04-4DBB-BB0C-0E0C43D1C9C9}" type="pres">
      <dgm:prSet presAssocID="{FA4620EC-3E69-4485-9FA1-3998016E1D74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883F91C6-054A-4B39-8106-5848D2F4E8F0}" type="pres">
      <dgm:prSet presAssocID="{FA4620EC-3E69-4485-9FA1-3998016E1D74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5DF8E893-FE7B-4468-9543-AD424CB39E7B}" srcId="{FA4620EC-3E69-4485-9FA1-3998016E1D74}" destId="{CD4B43A5-F57E-4702-903E-505D6F2DEC76}" srcOrd="3" destOrd="0" parTransId="{675E1DBC-3527-4FEC-AFD1-F963DAE1DB5E}" sibTransId="{31938E93-5200-4BF6-BE2A-FD8E0D2F01F7}"/>
    <dgm:cxn modelId="{AD0D451C-2FF7-4B7D-BF6C-DFE75D25B7E7}" srcId="{52F3A979-CC1D-4C00-88C3-F91999E751AC}" destId="{2BEF5986-FAC6-4916-B0A5-8B3A4A9D7DDB}" srcOrd="0" destOrd="0" parTransId="{25E1EE39-D42F-4DAD-8CA9-792F1EF93CEC}" sibTransId="{35AA3E99-7E5C-4E6F-8362-56B7F11EA35A}"/>
    <dgm:cxn modelId="{2D8455A2-1546-40D3-8BC7-FE4B24E9DD15}" type="presOf" srcId="{CD4B43A5-F57E-4702-903E-505D6F2DEC76}" destId="{C2358EA6-924A-41B5-B2DA-AB60608E0D3D}" srcOrd="0" destOrd="0" presId="urn:microsoft.com/office/officeart/2005/8/layout/cycle4"/>
    <dgm:cxn modelId="{37AFC331-7761-46B7-8753-EC11D3A5ECD7}" type="presOf" srcId="{9B6631D9-5C58-4108-B3EF-E4D6A937B6C4}" destId="{019B7BBA-240F-4ECC-AE8F-443DFE3CD7E7}" srcOrd="1" destOrd="2" presId="urn:microsoft.com/office/officeart/2005/8/layout/cycle4"/>
    <dgm:cxn modelId="{13AD01BE-1CFA-4BC0-A094-07CEE5C805B6}" type="presOf" srcId="{3E686EA6-A887-4D14-B28A-BA119CD7EDE7}" destId="{D66F3925-652C-4479-B708-39EB62FD306C}" srcOrd="0" destOrd="0" presId="urn:microsoft.com/office/officeart/2005/8/layout/cycle4"/>
    <dgm:cxn modelId="{E06D07E9-8ACF-4486-94C1-AD6C9623F8DC}" srcId="{CD4B43A5-F57E-4702-903E-505D6F2DEC76}" destId="{3E686EA6-A887-4D14-B28A-BA119CD7EDE7}" srcOrd="0" destOrd="0" parTransId="{B6E20507-C636-4492-9DE8-B36DCC9775F6}" sibTransId="{EDB5F937-97F1-478C-A8D9-B65680A7A6FB}"/>
    <dgm:cxn modelId="{DDD243E0-BD18-448E-A2DB-9AA889DCADF9}" type="presOf" srcId="{2BEF5986-FAC6-4916-B0A5-8B3A4A9D7DDB}" destId="{8044E411-9AA4-41C1-88A6-4A53C1D02FEF}" srcOrd="0" destOrd="0" presId="urn:microsoft.com/office/officeart/2005/8/layout/cycle4"/>
    <dgm:cxn modelId="{587F8BC5-B19C-4E4D-A9F1-EF3E108E9F9B}" srcId="{CD1AB75C-F4AA-41AC-B74F-D552596A7575}" destId="{7A9C475A-F3C6-42D4-8945-DA973CA5178E}" srcOrd="0" destOrd="0" parTransId="{870DD029-9E55-4794-9192-FD18B0B46280}" sibTransId="{5F0676A5-C29D-4727-AB58-1B2162343491}"/>
    <dgm:cxn modelId="{72EE29A0-DC2B-4EED-995F-137873CBCA4F}" type="presOf" srcId="{52F3A979-CC1D-4C00-88C3-F91999E751AC}" destId="{4004832F-0A6B-44B3-A666-99797C4A0E11}" srcOrd="0" destOrd="0" presId="urn:microsoft.com/office/officeart/2005/8/layout/cycle4"/>
    <dgm:cxn modelId="{FF5D2410-0233-4624-A1E5-A37E1253E88E}" type="presOf" srcId="{E0B19332-1BB5-437B-BA88-A37AE9415DF1}" destId="{1351788B-9DDA-458F-99BC-8F584DE70E10}" srcOrd="0" destOrd="1" presId="urn:microsoft.com/office/officeart/2005/8/layout/cycle4"/>
    <dgm:cxn modelId="{01F95C9F-3D5D-4507-B83E-E4F24FD70B7B}" srcId="{CD1AB75C-F4AA-41AC-B74F-D552596A7575}" destId="{14193108-E662-41F6-B2FA-292254BD15C7}" srcOrd="1" destOrd="0" parTransId="{53796066-4DB4-41F2-BC53-94660555EAC7}" sibTransId="{E250713C-EF83-4A24-96EA-39C4835DE2D1}"/>
    <dgm:cxn modelId="{105EDDAE-1EFB-4517-AB16-A4689BDEAC0D}" type="presOf" srcId="{2BEF5986-FAC6-4916-B0A5-8B3A4A9D7DDB}" destId="{58A2D01D-EDAB-4F54-B47A-E0FC863ACBC6}" srcOrd="1" destOrd="0" presId="urn:microsoft.com/office/officeart/2005/8/layout/cycle4"/>
    <dgm:cxn modelId="{37DFD80D-C4A4-45C9-8DA3-2FA6330A5731}" srcId="{FA4620EC-3E69-4485-9FA1-3998016E1D74}" destId="{52F3A979-CC1D-4C00-88C3-F91999E751AC}" srcOrd="2" destOrd="0" parTransId="{E31E86E8-FDCD-46EE-8F13-52FD526CACD1}" sibTransId="{78B08725-55C7-4F0F-AF28-8FCCC38DE63B}"/>
    <dgm:cxn modelId="{BA7CD248-79D8-45EB-BAE8-8400C7CE8CDE}" type="presOf" srcId="{7A9C475A-F3C6-42D4-8945-DA973CA5178E}" destId="{ED29EDDC-5C9A-429A-954C-07441D03205B}" srcOrd="0" destOrd="0" presId="urn:microsoft.com/office/officeart/2005/8/layout/cycle4"/>
    <dgm:cxn modelId="{959C64FA-ECE7-4928-8533-5F5A57C6296B}" type="presOf" srcId="{14193108-E662-41F6-B2FA-292254BD15C7}" destId="{2EDF970C-7F70-4405-AEB8-59D9518EB080}" srcOrd="1" destOrd="1" presId="urn:microsoft.com/office/officeart/2005/8/layout/cycle4"/>
    <dgm:cxn modelId="{E55B7CAB-0E60-43A7-A85D-22250DDD68C4}" type="presOf" srcId="{14193108-E662-41F6-B2FA-292254BD15C7}" destId="{ED29EDDC-5C9A-429A-954C-07441D03205B}" srcOrd="0" destOrd="1" presId="urn:microsoft.com/office/officeart/2005/8/layout/cycle4"/>
    <dgm:cxn modelId="{A645CDC7-19B6-413D-8819-D821310C6E94}" type="presOf" srcId="{4D065369-3A3A-4923-A01F-0A4CCBC92DDD}" destId="{D66F3925-652C-4479-B708-39EB62FD306C}" srcOrd="0" destOrd="1" presId="urn:microsoft.com/office/officeart/2005/8/layout/cycle4"/>
    <dgm:cxn modelId="{4E27FCB3-810F-4DE6-B318-E45783CAD1BA}" type="presOf" srcId="{00A3C701-08A0-445A-A08A-2E6C2613AFB5}" destId="{1351788B-9DDA-458F-99BC-8F584DE70E10}" srcOrd="0" destOrd="0" presId="urn:microsoft.com/office/officeart/2005/8/layout/cycle4"/>
    <dgm:cxn modelId="{B000EC81-E627-4A2C-8369-967ACE7DB657}" srcId="{FA4620EC-3E69-4485-9FA1-3998016E1D74}" destId="{9ACC33F7-E18F-4CF1-B69D-7D908BE584E9}" srcOrd="0" destOrd="0" parTransId="{C60B3AA6-07B3-4FE0-9A70-B64A3C69BA84}" sibTransId="{22A8EA84-2890-4548-9163-5343E7B8B590}"/>
    <dgm:cxn modelId="{2919DBA6-FF2C-474B-91E0-ED3F866B77CE}" srcId="{CD1AB75C-F4AA-41AC-B74F-D552596A7575}" destId="{61EE0DDF-4BDB-4767-AB3A-908271674C66}" srcOrd="2" destOrd="0" parTransId="{FB617588-D38B-464A-A990-8693B6F74F53}" sibTransId="{DFFBE6AF-8A75-4B4E-8102-97C5C088CE9C}"/>
    <dgm:cxn modelId="{9B30244E-8D58-42D1-9DE6-F16E48CE8BB1}" type="presOf" srcId="{FA4620EC-3E69-4485-9FA1-3998016E1D74}" destId="{74DD7342-1908-49C6-A064-FEFC2879C54F}" srcOrd="0" destOrd="0" presId="urn:microsoft.com/office/officeart/2005/8/layout/cycle4"/>
    <dgm:cxn modelId="{EBC18BE7-7DB0-48E4-9439-D8F7803A6E09}" srcId="{9ACC33F7-E18F-4CF1-B69D-7D908BE584E9}" destId="{9B6631D9-5C58-4108-B3EF-E4D6A937B6C4}" srcOrd="2" destOrd="0" parTransId="{289F6374-4F3C-4196-A987-E6815DC27B52}" sibTransId="{40ADC793-36FF-46DA-9D23-6AB04D265414}"/>
    <dgm:cxn modelId="{F06E88FB-648A-41DE-B7C1-4F606C0CC977}" type="presOf" srcId="{E0B19332-1BB5-437B-BA88-A37AE9415DF1}" destId="{019B7BBA-240F-4ECC-AE8F-443DFE3CD7E7}" srcOrd="1" destOrd="1" presId="urn:microsoft.com/office/officeart/2005/8/layout/cycle4"/>
    <dgm:cxn modelId="{25A5BE18-D402-4668-98D3-39AB162ACDF9}" type="presOf" srcId="{9ACC33F7-E18F-4CF1-B69D-7D908BE584E9}" destId="{4ACBB89E-42A6-4BD7-8A91-A9CD541B65CE}" srcOrd="0" destOrd="0" presId="urn:microsoft.com/office/officeart/2005/8/layout/cycle4"/>
    <dgm:cxn modelId="{3C7DF809-23DA-4CFE-AA24-755AB961267B}" type="presOf" srcId="{7A9C475A-F3C6-42D4-8945-DA973CA5178E}" destId="{2EDF970C-7F70-4405-AEB8-59D9518EB080}" srcOrd="1" destOrd="0" presId="urn:microsoft.com/office/officeart/2005/8/layout/cycle4"/>
    <dgm:cxn modelId="{D69CC5CF-44D2-45B7-A363-7AB95E3577C7}" type="presOf" srcId="{4D065369-3A3A-4923-A01F-0A4CCBC92DDD}" destId="{9417E9EB-CB4A-4599-AF81-B9CDD3891068}" srcOrd="1" destOrd="1" presId="urn:microsoft.com/office/officeart/2005/8/layout/cycle4"/>
    <dgm:cxn modelId="{6E0ADE8E-0204-4311-9DF7-C440A6EC6882}" type="presOf" srcId="{61EE0DDF-4BDB-4767-AB3A-908271674C66}" destId="{ED29EDDC-5C9A-429A-954C-07441D03205B}" srcOrd="0" destOrd="2" presId="urn:microsoft.com/office/officeart/2005/8/layout/cycle4"/>
    <dgm:cxn modelId="{1DA76582-C762-47C0-AD54-FCD36C142291}" srcId="{9ACC33F7-E18F-4CF1-B69D-7D908BE584E9}" destId="{E0B19332-1BB5-437B-BA88-A37AE9415DF1}" srcOrd="1" destOrd="0" parTransId="{84DBAC81-C4B9-4B58-8DFD-6165DFA68B67}" sibTransId="{AD9BD79C-9392-47C4-BAE1-1CD4A7596211}"/>
    <dgm:cxn modelId="{9FD4DA8D-9A30-40E3-AC87-ECC2B9EFE2FD}" type="presOf" srcId="{00A3C701-08A0-445A-A08A-2E6C2613AFB5}" destId="{019B7BBA-240F-4ECC-AE8F-443DFE3CD7E7}" srcOrd="1" destOrd="0" presId="urn:microsoft.com/office/officeart/2005/8/layout/cycle4"/>
    <dgm:cxn modelId="{CEC17BD0-61DD-4425-8B3F-98F12859AC54}" srcId="{FA4620EC-3E69-4485-9FA1-3998016E1D74}" destId="{CD1AB75C-F4AA-41AC-B74F-D552596A7575}" srcOrd="1" destOrd="0" parTransId="{29B59601-E3FE-4328-BC97-7057E5B48C61}" sibTransId="{B8F9BC7F-873D-4E4E-902E-ADE11A99631F}"/>
    <dgm:cxn modelId="{07B2BD9A-8998-4DB7-8B4B-9EFAD4929AF6}" srcId="{CD4B43A5-F57E-4702-903E-505D6F2DEC76}" destId="{4D065369-3A3A-4923-A01F-0A4CCBC92DDD}" srcOrd="1" destOrd="0" parTransId="{77B3CAB9-1A91-4609-8B0A-288CADEEE87E}" sibTransId="{7A66F45B-D40F-49E3-830D-BBA2B520B42F}"/>
    <dgm:cxn modelId="{1CE9DBFC-3ABC-4C39-A500-5463ED149BA2}" type="presOf" srcId="{CD1AB75C-F4AA-41AC-B74F-D552596A7575}" destId="{EBD07E97-F9CB-48B7-9933-E5668E61FCD9}" srcOrd="0" destOrd="0" presId="urn:microsoft.com/office/officeart/2005/8/layout/cycle4"/>
    <dgm:cxn modelId="{92F1D3BD-61EE-4982-8D65-FAA29749ECEE}" type="presOf" srcId="{3E686EA6-A887-4D14-B28A-BA119CD7EDE7}" destId="{9417E9EB-CB4A-4599-AF81-B9CDD3891068}" srcOrd="1" destOrd="0" presId="urn:microsoft.com/office/officeart/2005/8/layout/cycle4"/>
    <dgm:cxn modelId="{A7602D57-4351-4001-BC2F-024A08EB46D3}" type="presOf" srcId="{9B6631D9-5C58-4108-B3EF-E4D6A937B6C4}" destId="{1351788B-9DDA-458F-99BC-8F584DE70E10}" srcOrd="0" destOrd="2" presId="urn:microsoft.com/office/officeart/2005/8/layout/cycle4"/>
    <dgm:cxn modelId="{80459205-456B-4299-BA73-8AE8F10A1B78}" type="presOf" srcId="{61EE0DDF-4BDB-4767-AB3A-908271674C66}" destId="{2EDF970C-7F70-4405-AEB8-59D9518EB080}" srcOrd="1" destOrd="2" presId="urn:microsoft.com/office/officeart/2005/8/layout/cycle4"/>
    <dgm:cxn modelId="{9F3C8282-7080-4E3D-B065-553E21B4CE8C}" srcId="{9ACC33F7-E18F-4CF1-B69D-7D908BE584E9}" destId="{00A3C701-08A0-445A-A08A-2E6C2613AFB5}" srcOrd="0" destOrd="0" parTransId="{614221A8-3684-42EB-A933-9D7E8574ABC4}" sibTransId="{2DB84D7A-D535-4CAB-AA75-B427CA7090A8}"/>
    <dgm:cxn modelId="{0E0ECA4C-AD5E-458D-9A99-2B3E66ACFB93}" type="presParOf" srcId="{74DD7342-1908-49C6-A064-FEFC2879C54F}" destId="{3EEA2A4B-6A32-47B0-AB60-CD20FB6CB1EB}" srcOrd="0" destOrd="0" presId="urn:microsoft.com/office/officeart/2005/8/layout/cycle4"/>
    <dgm:cxn modelId="{E933BCD8-98BB-4D02-860A-AC85FF538431}" type="presParOf" srcId="{3EEA2A4B-6A32-47B0-AB60-CD20FB6CB1EB}" destId="{63D4B1BE-FCA4-4314-BDA6-4E0C2FBC68F5}" srcOrd="0" destOrd="0" presId="urn:microsoft.com/office/officeart/2005/8/layout/cycle4"/>
    <dgm:cxn modelId="{6DE7876F-724A-4106-A207-D24732AC7336}" type="presParOf" srcId="{63D4B1BE-FCA4-4314-BDA6-4E0C2FBC68F5}" destId="{1351788B-9DDA-458F-99BC-8F584DE70E10}" srcOrd="0" destOrd="0" presId="urn:microsoft.com/office/officeart/2005/8/layout/cycle4"/>
    <dgm:cxn modelId="{4F952732-E4F8-4E64-88DA-A10361D2C35B}" type="presParOf" srcId="{63D4B1BE-FCA4-4314-BDA6-4E0C2FBC68F5}" destId="{019B7BBA-240F-4ECC-AE8F-443DFE3CD7E7}" srcOrd="1" destOrd="0" presId="urn:microsoft.com/office/officeart/2005/8/layout/cycle4"/>
    <dgm:cxn modelId="{4B80F667-65C7-46EA-85C9-3340362E5D61}" type="presParOf" srcId="{3EEA2A4B-6A32-47B0-AB60-CD20FB6CB1EB}" destId="{F0C9F672-A0A6-41FE-8A5A-12FFF26BBEA5}" srcOrd="1" destOrd="0" presId="urn:microsoft.com/office/officeart/2005/8/layout/cycle4"/>
    <dgm:cxn modelId="{19C1B7D7-D75C-420A-92E2-072C63F2B5FF}" type="presParOf" srcId="{F0C9F672-A0A6-41FE-8A5A-12FFF26BBEA5}" destId="{ED29EDDC-5C9A-429A-954C-07441D03205B}" srcOrd="0" destOrd="0" presId="urn:microsoft.com/office/officeart/2005/8/layout/cycle4"/>
    <dgm:cxn modelId="{51A6B8E5-80FC-4CA3-B794-20D165E89FB7}" type="presParOf" srcId="{F0C9F672-A0A6-41FE-8A5A-12FFF26BBEA5}" destId="{2EDF970C-7F70-4405-AEB8-59D9518EB080}" srcOrd="1" destOrd="0" presId="urn:microsoft.com/office/officeart/2005/8/layout/cycle4"/>
    <dgm:cxn modelId="{095C1D57-20FA-4584-8B5E-DF2ACEE2789B}" type="presParOf" srcId="{3EEA2A4B-6A32-47B0-AB60-CD20FB6CB1EB}" destId="{CB5804A0-1271-40F7-92F9-D4D3D134ADB6}" srcOrd="2" destOrd="0" presId="urn:microsoft.com/office/officeart/2005/8/layout/cycle4"/>
    <dgm:cxn modelId="{85A27D0E-6187-4091-B1E8-F6E89005B836}" type="presParOf" srcId="{CB5804A0-1271-40F7-92F9-D4D3D134ADB6}" destId="{8044E411-9AA4-41C1-88A6-4A53C1D02FEF}" srcOrd="0" destOrd="0" presId="urn:microsoft.com/office/officeart/2005/8/layout/cycle4"/>
    <dgm:cxn modelId="{6CBDDD62-3100-42A5-A4A9-CF2789C71601}" type="presParOf" srcId="{CB5804A0-1271-40F7-92F9-D4D3D134ADB6}" destId="{58A2D01D-EDAB-4F54-B47A-E0FC863ACBC6}" srcOrd="1" destOrd="0" presId="urn:microsoft.com/office/officeart/2005/8/layout/cycle4"/>
    <dgm:cxn modelId="{ACAC0567-9FAD-4D4D-80D6-285C14C4D5DD}" type="presParOf" srcId="{3EEA2A4B-6A32-47B0-AB60-CD20FB6CB1EB}" destId="{D1458050-EFC7-462B-AD76-DE5D4952F75B}" srcOrd="3" destOrd="0" presId="urn:microsoft.com/office/officeart/2005/8/layout/cycle4"/>
    <dgm:cxn modelId="{8370AF97-A3B5-4151-A105-B692F61F244E}" type="presParOf" srcId="{D1458050-EFC7-462B-AD76-DE5D4952F75B}" destId="{D66F3925-652C-4479-B708-39EB62FD306C}" srcOrd="0" destOrd="0" presId="urn:microsoft.com/office/officeart/2005/8/layout/cycle4"/>
    <dgm:cxn modelId="{6A03071B-20FE-453E-ADF3-D6B75F46D455}" type="presParOf" srcId="{D1458050-EFC7-462B-AD76-DE5D4952F75B}" destId="{9417E9EB-CB4A-4599-AF81-B9CDD3891068}" srcOrd="1" destOrd="0" presId="urn:microsoft.com/office/officeart/2005/8/layout/cycle4"/>
    <dgm:cxn modelId="{49353F20-7751-4D1C-AAEE-0F61460221B5}" type="presParOf" srcId="{3EEA2A4B-6A32-47B0-AB60-CD20FB6CB1EB}" destId="{189D47A2-12AD-47FE-A2C6-2B63216B8D0C}" srcOrd="4" destOrd="0" presId="urn:microsoft.com/office/officeart/2005/8/layout/cycle4"/>
    <dgm:cxn modelId="{5E8BCC35-AC34-4673-BE11-A594ACF67E55}" type="presParOf" srcId="{74DD7342-1908-49C6-A064-FEFC2879C54F}" destId="{BF51EB45-8D3B-461F-A221-F9A75849B2BA}" srcOrd="1" destOrd="0" presId="urn:microsoft.com/office/officeart/2005/8/layout/cycle4"/>
    <dgm:cxn modelId="{838CE7E0-960D-4ED1-9F4B-DD19E993C09A}" type="presParOf" srcId="{BF51EB45-8D3B-461F-A221-F9A75849B2BA}" destId="{4ACBB89E-42A6-4BD7-8A91-A9CD541B65CE}" srcOrd="0" destOrd="0" presId="urn:microsoft.com/office/officeart/2005/8/layout/cycle4"/>
    <dgm:cxn modelId="{58A2A887-877C-4F7E-97CE-275119C75675}" type="presParOf" srcId="{BF51EB45-8D3B-461F-A221-F9A75849B2BA}" destId="{EBD07E97-F9CB-48B7-9933-E5668E61FCD9}" srcOrd="1" destOrd="0" presId="urn:microsoft.com/office/officeart/2005/8/layout/cycle4"/>
    <dgm:cxn modelId="{7464E74D-84E8-4E70-A967-8B18F885474D}" type="presParOf" srcId="{BF51EB45-8D3B-461F-A221-F9A75849B2BA}" destId="{4004832F-0A6B-44B3-A666-99797C4A0E11}" srcOrd="2" destOrd="0" presId="urn:microsoft.com/office/officeart/2005/8/layout/cycle4"/>
    <dgm:cxn modelId="{1C9933D7-809A-4D8A-87B2-AC81C110A78A}" type="presParOf" srcId="{BF51EB45-8D3B-461F-A221-F9A75849B2BA}" destId="{C2358EA6-924A-41B5-B2DA-AB60608E0D3D}" srcOrd="3" destOrd="0" presId="urn:microsoft.com/office/officeart/2005/8/layout/cycle4"/>
    <dgm:cxn modelId="{664DCD8E-C81F-4CE6-B474-72549B12D7F5}" type="presParOf" srcId="{BF51EB45-8D3B-461F-A221-F9A75849B2BA}" destId="{A6B2BFB5-27B7-42CC-9B96-DBBD1BB6457C}" srcOrd="4" destOrd="0" presId="urn:microsoft.com/office/officeart/2005/8/layout/cycle4"/>
    <dgm:cxn modelId="{7026B2B5-EE50-43AF-8EE9-5968DA66D46C}" type="presParOf" srcId="{74DD7342-1908-49C6-A064-FEFC2879C54F}" destId="{69CAEC22-7F04-4DBB-BB0C-0E0C43D1C9C9}" srcOrd="2" destOrd="0" presId="urn:microsoft.com/office/officeart/2005/8/layout/cycle4"/>
    <dgm:cxn modelId="{64C49A39-6008-419F-9BAE-71F5133821B2}" type="presParOf" srcId="{74DD7342-1908-49C6-A064-FEFC2879C54F}" destId="{883F91C6-054A-4B39-8106-5848D2F4E8F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F0FD5-8434-49AD-9C40-6960282E16D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4BE265-648D-4D52-906F-E7CF8FF497C3}">
      <dgm:prSet phldrT="[文本]" custT="1"/>
      <dgm:spPr/>
      <dgm:t>
        <a:bodyPr/>
        <a:lstStyle/>
        <a:p>
          <a:r>
            <a:rPr lang="zh-CN" altLang="en-US" sz="2800" dirty="0" smtClean="0"/>
            <a:t>推流端</a:t>
          </a:r>
          <a:endParaRPr lang="zh-CN" altLang="en-US" sz="2800" dirty="0"/>
        </a:p>
      </dgm:t>
    </dgm:pt>
    <dgm:pt modelId="{36F1CBEA-52F5-4C56-A218-237B0F7A2D27}" type="parTrans" cxnId="{35D03CA4-A62E-42F5-B480-3FFE96868594}">
      <dgm:prSet/>
      <dgm:spPr/>
      <dgm:t>
        <a:bodyPr/>
        <a:lstStyle/>
        <a:p>
          <a:endParaRPr lang="zh-CN" altLang="en-US"/>
        </a:p>
      </dgm:t>
    </dgm:pt>
    <dgm:pt modelId="{4C2CDB77-270C-42E7-AF67-8CFF47792AD0}" type="sibTrans" cxnId="{35D03CA4-A62E-42F5-B480-3FFE96868594}">
      <dgm:prSet/>
      <dgm:spPr/>
      <dgm:t>
        <a:bodyPr/>
        <a:lstStyle/>
        <a:p>
          <a:endParaRPr lang="zh-CN" altLang="en-US"/>
        </a:p>
      </dgm:t>
    </dgm:pt>
    <dgm:pt modelId="{7F865B06-5DA8-4A43-BD18-8FBE2E35E62B}">
      <dgm:prSet phldrT="[文本]"/>
      <dgm:spPr/>
      <dgm:t>
        <a:bodyPr/>
        <a:lstStyle/>
        <a:p>
          <a:r>
            <a:rPr lang="en-US" altLang="zh-CN" dirty="0" smtClean="0"/>
            <a:t>CDN</a:t>
          </a:r>
          <a:r>
            <a:rPr lang="zh-CN" altLang="en-US" dirty="0" smtClean="0"/>
            <a:t>上行</a:t>
          </a:r>
          <a:endParaRPr lang="zh-CN" altLang="en-US" dirty="0"/>
        </a:p>
      </dgm:t>
    </dgm:pt>
    <dgm:pt modelId="{7B811F36-7C77-4776-9F1F-051EF0952776}" type="parTrans" cxnId="{76DA9293-67E6-472E-BB34-947818274716}">
      <dgm:prSet/>
      <dgm:spPr/>
      <dgm:t>
        <a:bodyPr/>
        <a:lstStyle/>
        <a:p>
          <a:endParaRPr lang="zh-CN" altLang="en-US"/>
        </a:p>
      </dgm:t>
    </dgm:pt>
    <dgm:pt modelId="{9DA66AD8-E15E-4234-BF1C-096EBBE75980}" type="sibTrans" cxnId="{76DA9293-67E6-472E-BB34-947818274716}">
      <dgm:prSet/>
      <dgm:spPr/>
      <dgm:t>
        <a:bodyPr/>
        <a:lstStyle/>
        <a:p>
          <a:endParaRPr lang="zh-CN" altLang="en-US"/>
        </a:p>
      </dgm:t>
    </dgm:pt>
    <dgm:pt modelId="{63FF3347-59F0-4F36-AEC9-EDC0EE03424D}">
      <dgm:prSet phldrT="[文本]"/>
      <dgm:spPr/>
      <dgm:t>
        <a:bodyPr/>
        <a:lstStyle/>
        <a:p>
          <a:r>
            <a:rPr lang="en-US" altLang="zh-CN" dirty="0" smtClean="0"/>
            <a:t>CDN</a:t>
          </a:r>
          <a:r>
            <a:rPr lang="zh-CN" altLang="en-US" dirty="0" smtClean="0"/>
            <a:t>互推下行</a:t>
          </a:r>
          <a:endParaRPr lang="zh-CN" altLang="en-US" dirty="0"/>
        </a:p>
      </dgm:t>
    </dgm:pt>
    <dgm:pt modelId="{7BED202F-E32E-4577-A3D1-641740CC66B9}" type="parTrans" cxnId="{B09BBF0B-EF07-4CBD-B493-4A829FC3C28C}">
      <dgm:prSet/>
      <dgm:spPr/>
      <dgm:t>
        <a:bodyPr/>
        <a:lstStyle/>
        <a:p>
          <a:endParaRPr lang="zh-CN" altLang="en-US"/>
        </a:p>
      </dgm:t>
    </dgm:pt>
    <dgm:pt modelId="{4F9CC178-05BA-4BAD-B018-88CDA606975E}" type="sibTrans" cxnId="{B09BBF0B-EF07-4CBD-B493-4A829FC3C28C}">
      <dgm:prSet/>
      <dgm:spPr/>
      <dgm:t>
        <a:bodyPr/>
        <a:lstStyle/>
        <a:p>
          <a:endParaRPr lang="zh-CN" altLang="en-US"/>
        </a:p>
      </dgm:t>
    </dgm:pt>
    <dgm:pt modelId="{7E5EF0CE-D7DB-4F49-84C9-90CC2B6C70E5}">
      <dgm:prSet phldrT="[文本]"/>
      <dgm:spPr/>
      <dgm:t>
        <a:bodyPr/>
        <a:lstStyle/>
        <a:p>
          <a:r>
            <a:rPr lang="en-US" altLang="zh-CN" dirty="0" smtClean="0"/>
            <a:t>CDN</a:t>
          </a:r>
          <a:r>
            <a:rPr lang="zh-CN" altLang="en-US" dirty="0" smtClean="0"/>
            <a:t>互推上行</a:t>
          </a:r>
          <a:endParaRPr lang="zh-CN" altLang="en-US" dirty="0"/>
        </a:p>
      </dgm:t>
    </dgm:pt>
    <dgm:pt modelId="{460044FD-9CE1-4BB8-A7FB-3D66E976317F}" type="parTrans" cxnId="{12002C56-EAD0-4407-8B9F-8F2AEFADF205}">
      <dgm:prSet/>
      <dgm:spPr/>
      <dgm:t>
        <a:bodyPr/>
        <a:lstStyle/>
        <a:p>
          <a:endParaRPr lang="zh-CN" altLang="en-US"/>
        </a:p>
      </dgm:t>
    </dgm:pt>
    <dgm:pt modelId="{DE1C85A0-8A0F-474C-B19E-FD10FD71565E}" type="sibTrans" cxnId="{12002C56-EAD0-4407-8B9F-8F2AEFADF205}">
      <dgm:prSet/>
      <dgm:spPr/>
      <dgm:t>
        <a:bodyPr/>
        <a:lstStyle/>
        <a:p>
          <a:endParaRPr lang="zh-CN" altLang="en-US"/>
        </a:p>
      </dgm:t>
    </dgm:pt>
    <dgm:pt modelId="{2CAC1F4C-CE03-4A91-8E24-3FC08FA3B413}">
      <dgm:prSet phldrT="[文本]"/>
      <dgm:spPr/>
      <dgm:t>
        <a:bodyPr/>
        <a:lstStyle/>
        <a:p>
          <a:r>
            <a:rPr lang="en-US" altLang="zh-CN" dirty="0" smtClean="0"/>
            <a:t>CDN</a:t>
          </a:r>
          <a:r>
            <a:rPr lang="zh-CN" altLang="en-US" dirty="0" smtClean="0"/>
            <a:t>分发边缘</a:t>
          </a:r>
          <a:endParaRPr lang="zh-CN" altLang="en-US" dirty="0"/>
        </a:p>
      </dgm:t>
    </dgm:pt>
    <dgm:pt modelId="{478DAF35-90DC-4BDD-BA3F-E1F21E80C578}" type="parTrans" cxnId="{34D4303E-A5D6-4BD4-999A-2A23EBB2A292}">
      <dgm:prSet/>
      <dgm:spPr/>
      <dgm:t>
        <a:bodyPr/>
        <a:lstStyle/>
        <a:p>
          <a:endParaRPr lang="zh-CN" altLang="en-US"/>
        </a:p>
      </dgm:t>
    </dgm:pt>
    <dgm:pt modelId="{5C9AF0F1-4931-4982-BBBC-7644EB5B34BB}" type="sibTrans" cxnId="{34D4303E-A5D6-4BD4-999A-2A23EBB2A292}">
      <dgm:prSet/>
      <dgm:spPr/>
      <dgm:t>
        <a:bodyPr/>
        <a:lstStyle/>
        <a:p>
          <a:endParaRPr lang="zh-CN" altLang="en-US"/>
        </a:p>
      </dgm:t>
    </dgm:pt>
    <dgm:pt modelId="{7884E237-EAC7-4E30-B7F4-8C5182910820}">
      <dgm:prSet phldrT="[文本]" custT="1"/>
      <dgm:spPr/>
      <dgm:t>
        <a:bodyPr/>
        <a:lstStyle/>
        <a:p>
          <a:r>
            <a:rPr lang="zh-CN" altLang="en-US" sz="2800" dirty="0" smtClean="0"/>
            <a:t>播放端</a:t>
          </a:r>
          <a:endParaRPr lang="zh-CN" altLang="en-US" sz="2800" dirty="0"/>
        </a:p>
      </dgm:t>
    </dgm:pt>
    <dgm:pt modelId="{ABBF1425-EB5C-478B-92E2-EEA2D7ACA107}" type="parTrans" cxnId="{4056439A-B0B9-4DC7-BD94-AB43066B98F1}">
      <dgm:prSet/>
      <dgm:spPr/>
      <dgm:t>
        <a:bodyPr/>
        <a:lstStyle/>
        <a:p>
          <a:endParaRPr lang="zh-CN" altLang="en-US"/>
        </a:p>
      </dgm:t>
    </dgm:pt>
    <dgm:pt modelId="{B12EA76F-F956-4F13-AB59-BCBE039D636A}" type="sibTrans" cxnId="{4056439A-B0B9-4DC7-BD94-AB43066B98F1}">
      <dgm:prSet/>
      <dgm:spPr/>
      <dgm:t>
        <a:bodyPr/>
        <a:lstStyle/>
        <a:p>
          <a:endParaRPr lang="zh-CN" altLang="en-US"/>
        </a:p>
      </dgm:t>
    </dgm:pt>
    <dgm:pt modelId="{7934311D-A59C-45BC-95E2-906E83DD35FE}" type="pres">
      <dgm:prSet presAssocID="{046F0FD5-8434-49AD-9C40-6960282E16D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22F5170-C5F8-44CB-9B3E-02D1ADEA24C9}" type="pres">
      <dgm:prSet presAssocID="{AF4BE265-648D-4D52-906F-E7CF8FF497C3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AF8E6-9C74-4274-924B-6FB4F047F63C}" type="pres">
      <dgm:prSet presAssocID="{4C2CDB77-270C-42E7-AF67-8CFF47792AD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1BB242C4-B506-4104-B2B4-4395C1856212}" type="pres">
      <dgm:prSet presAssocID="{7F865B06-5DA8-4A43-BD18-8FBE2E35E62B}" presName="middleNode" presStyleCnt="0"/>
      <dgm:spPr/>
    </dgm:pt>
    <dgm:pt modelId="{E0CA87E1-E210-4D67-943B-810414A661A1}" type="pres">
      <dgm:prSet presAssocID="{7F865B06-5DA8-4A43-BD18-8FBE2E35E62B}" presName="padding" presStyleLbl="node1" presStyleIdx="0" presStyleCnt="6"/>
      <dgm:spPr/>
    </dgm:pt>
    <dgm:pt modelId="{9B001D72-1B93-4AA7-855A-F67F6D178611}" type="pres">
      <dgm:prSet presAssocID="{7F865B06-5DA8-4A43-BD18-8FBE2E35E62B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11B9C7-4D94-49E3-AFC1-EEA1EE2F7D3C}" type="pres">
      <dgm:prSet presAssocID="{9DA66AD8-E15E-4234-BF1C-096EBBE7598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580066-C171-495C-BBEE-F0C14E585224}" type="pres">
      <dgm:prSet presAssocID="{63FF3347-59F0-4F36-AEC9-EDC0EE03424D}" presName="middleNode" presStyleCnt="0"/>
      <dgm:spPr/>
    </dgm:pt>
    <dgm:pt modelId="{E57E25AC-E96D-4CC6-B02E-084152C8EA0C}" type="pres">
      <dgm:prSet presAssocID="{63FF3347-59F0-4F36-AEC9-EDC0EE03424D}" presName="padding" presStyleLbl="node1" presStyleIdx="1" presStyleCnt="6"/>
      <dgm:spPr/>
    </dgm:pt>
    <dgm:pt modelId="{B2C2F4D2-9343-4CAB-9950-9BADCA1F383E}" type="pres">
      <dgm:prSet presAssocID="{63FF3347-59F0-4F36-AEC9-EDC0EE03424D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77106-8949-453B-B15D-461EE9D431F7}" type="pres">
      <dgm:prSet presAssocID="{4F9CC178-05BA-4BAD-B018-88CDA606975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AD740F3-AEC9-4E99-AFBF-FDF4CB3DBE6C}" type="pres">
      <dgm:prSet presAssocID="{7E5EF0CE-D7DB-4F49-84C9-90CC2B6C70E5}" presName="middleNode" presStyleCnt="0"/>
      <dgm:spPr/>
    </dgm:pt>
    <dgm:pt modelId="{8F6A4680-A9DE-431A-AEBF-4AA41BBF3EA5}" type="pres">
      <dgm:prSet presAssocID="{7E5EF0CE-D7DB-4F49-84C9-90CC2B6C70E5}" presName="padding" presStyleLbl="node1" presStyleIdx="2" presStyleCnt="6"/>
      <dgm:spPr/>
    </dgm:pt>
    <dgm:pt modelId="{E7C9ABCE-4868-4B48-AC70-F218F98C7DEE}" type="pres">
      <dgm:prSet presAssocID="{7E5EF0CE-D7DB-4F49-84C9-90CC2B6C70E5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206CA-ABAF-48D2-B1CA-A446B60BD791}" type="pres">
      <dgm:prSet presAssocID="{DE1C85A0-8A0F-474C-B19E-FD10FD71565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8F7FB0C-460E-42A2-BCB3-27E191E98B25}" type="pres">
      <dgm:prSet presAssocID="{2CAC1F4C-CE03-4A91-8E24-3FC08FA3B413}" presName="middleNode" presStyleCnt="0"/>
      <dgm:spPr/>
    </dgm:pt>
    <dgm:pt modelId="{08928F98-4F67-4868-9A30-00D93FF1AC89}" type="pres">
      <dgm:prSet presAssocID="{2CAC1F4C-CE03-4A91-8E24-3FC08FA3B413}" presName="padding" presStyleLbl="node1" presStyleIdx="3" presStyleCnt="6"/>
      <dgm:spPr/>
    </dgm:pt>
    <dgm:pt modelId="{70F49BB9-1DD5-4459-B85D-E73F6D07BCBC}" type="pres">
      <dgm:prSet presAssocID="{2CAC1F4C-CE03-4A91-8E24-3FC08FA3B413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165C9-C0C5-430A-A097-EEF3AE5F0E7A}" type="pres">
      <dgm:prSet presAssocID="{5C9AF0F1-4931-4982-BBBC-7644EB5B34B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768CB43-61F4-4965-9354-20E848F42919}" type="pres">
      <dgm:prSet presAssocID="{7884E237-EAC7-4E30-B7F4-8C5182910820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749C7B-C206-4CC3-A967-725DA8354A9E}" type="presOf" srcId="{7884E237-EAC7-4E30-B7F4-8C5182910820}" destId="{9768CB43-61F4-4965-9354-20E848F42919}" srcOrd="0" destOrd="0" presId="urn:microsoft.com/office/officeart/2005/8/layout/bProcess2"/>
    <dgm:cxn modelId="{B09BBF0B-EF07-4CBD-B493-4A829FC3C28C}" srcId="{046F0FD5-8434-49AD-9C40-6960282E16D2}" destId="{63FF3347-59F0-4F36-AEC9-EDC0EE03424D}" srcOrd="2" destOrd="0" parTransId="{7BED202F-E32E-4577-A3D1-641740CC66B9}" sibTransId="{4F9CC178-05BA-4BAD-B018-88CDA606975E}"/>
    <dgm:cxn modelId="{A107A4AD-30F5-4D67-AD1A-1A2C24476CB4}" type="presOf" srcId="{046F0FD5-8434-49AD-9C40-6960282E16D2}" destId="{7934311D-A59C-45BC-95E2-906E83DD35FE}" srcOrd="0" destOrd="0" presId="urn:microsoft.com/office/officeart/2005/8/layout/bProcess2"/>
    <dgm:cxn modelId="{D8C68686-A894-4404-AA69-035B5880DDDF}" type="presOf" srcId="{4C2CDB77-270C-42E7-AF67-8CFF47792AD0}" destId="{520AF8E6-9C74-4274-924B-6FB4F047F63C}" srcOrd="0" destOrd="0" presId="urn:microsoft.com/office/officeart/2005/8/layout/bProcess2"/>
    <dgm:cxn modelId="{CFF85A21-1325-4D53-BB1D-0DDCD3FDE7AB}" type="presOf" srcId="{DE1C85A0-8A0F-474C-B19E-FD10FD71565E}" destId="{958206CA-ABAF-48D2-B1CA-A446B60BD791}" srcOrd="0" destOrd="0" presId="urn:microsoft.com/office/officeart/2005/8/layout/bProcess2"/>
    <dgm:cxn modelId="{3763E34A-A040-48E7-BB30-5513CAA1FDC7}" type="presOf" srcId="{7F865B06-5DA8-4A43-BD18-8FBE2E35E62B}" destId="{9B001D72-1B93-4AA7-855A-F67F6D178611}" srcOrd="0" destOrd="0" presId="urn:microsoft.com/office/officeart/2005/8/layout/bProcess2"/>
    <dgm:cxn modelId="{0681B31A-3B3F-4910-AE9F-C8C4B33B88F4}" type="presOf" srcId="{7E5EF0CE-D7DB-4F49-84C9-90CC2B6C70E5}" destId="{E7C9ABCE-4868-4B48-AC70-F218F98C7DEE}" srcOrd="0" destOrd="0" presId="urn:microsoft.com/office/officeart/2005/8/layout/bProcess2"/>
    <dgm:cxn modelId="{34D4303E-A5D6-4BD4-999A-2A23EBB2A292}" srcId="{046F0FD5-8434-49AD-9C40-6960282E16D2}" destId="{2CAC1F4C-CE03-4A91-8E24-3FC08FA3B413}" srcOrd="4" destOrd="0" parTransId="{478DAF35-90DC-4BDD-BA3F-E1F21E80C578}" sibTransId="{5C9AF0F1-4931-4982-BBBC-7644EB5B34BB}"/>
    <dgm:cxn modelId="{5C8B3803-8001-4C80-813E-E66B8328F971}" type="presOf" srcId="{2CAC1F4C-CE03-4A91-8E24-3FC08FA3B413}" destId="{70F49BB9-1DD5-4459-B85D-E73F6D07BCBC}" srcOrd="0" destOrd="0" presId="urn:microsoft.com/office/officeart/2005/8/layout/bProcess2"/>
    <dgm:cxn modelId="{34C67A8C-13A8-4389-9C8E-9B15BAAAB7BE}" type="presOf" srcId="{9DA66AD8-E15E-4234-BF1C-096EBBE75980}" destId="{DD11B9C7-4D94-49E3-AFC1-EEA1EE2F7D3C}" srcOrd="0" destOrd="0" presId="urn:microsoft.com/office/officeart/2005/8/layout/bProcess2"/>
    <dgm:cxn modelId="{C3381C7A-9B33-4849-BF47-AD06F0780F09}" type="presOf" srcId="{5C9AF0F1-4931-4982-BBBC-7644EB5B34BB}" destId="{407165C9-C0C5-430A-A097-EEF3AE5F0E7A}" srcOrd="0" destOrd="0" presId="urn:microsoft.com/office/officeart/2005/8/layout/bProcess2"/>
    <dgm:cxn modelId="{35D03CA4-A62E-42F5-B480-3FFE96868594}" srcId="{046F0FD5-8434-49AD-9C40-6960282E16D2}" destId="{AF4BE265-648D-4D52-906F-E7CF8FF497C3}" srcOrd="0" destOrd="0" parTransId="{36F1CBEA-52F5-4C56-A218-237B0F7A2D27}" sibTransId="{4C2CDB77-270C-42E7-AF67-8CFF47792AD0}"/>
    <dgm:cxn modelId="{4056439A-B0B9-4DC7-BD94-AB43066B98F1}" srcId="{046F0FD5-8434-49AD-9C40-6960282E16D2}" destId="{7884E237-EAC7-4E30-B7F4-8C5182910820}" srcOrd="5" destOrd="0" parTransId="{ABBF1425-EB5C-478B-92E2-EEA2D7ACA107}" sibTransId="{B12EA76F-F956-4F13-AB59-BCBE039D636A}"/>
    <dgm:cxn modelId="{12002C56-EAD0-4407-8B9F-8F2AEFADF205}" srcId="{046F0FD5-8434-49AD-9C40-6960282E16D2}" destId="{7E5EF0CE-D7DB-4F49-84C9-90CC2B6C70E5}" srcOrd="3" destOrd="0" parTransId="{460044FD-9CE1-4BB8-A7FB-3D66E976317F}" sibTransId="{DE1C85A0-8A0F-474C-B19E-FD10FD71565E}"/>
    <dgm:cxn modelId="{649C37B8-00F9-4DCD-BC05-DBFBB740073A}" type="presOf" srcId="{AF4BE265-648D-4D52-906F-E7CF8FF497C3}" destId="{522F5170-C5F8-44CB-9B3E-02D1ADEA24C9}" srcOrd="0" destOrd="0" presId="urn:microsoft.com/office/officeart/2005/8/layout/bProcess2"/>
    <dgm:cxn modelId="{D69BC488-6465-4082-8270-19027508312E}" type="presOf" srcId="{63FF3347-59F0-4F36-AEC9-EDC0EE03424D}" destId="{B2C2F4D2-9343-4CAB-9950-9BADCA1F383E}" srcOrd="0" destOrd="0" presId="urn:microsoft.com/office/officeart/2005/8/layout/bProcess2"/>
    <dgm:cxn modelId="{B96272E2-2C8A-4A29-943C-D8E9DF640E27}" type="presOf" srcId="{4F9CC178-05BA-4BAD-B018-88CDA606975E}" destId="{BC577106-8949-453B-B15D-461EE9D431F7}" srcOrd="0" destOrd="0" presId="urn:microsoft.com/office/officeart/2005/8/layout/bProcess2"/>
    <dgm:cxn modelId="{76DA9293-67E6-472E-BB34-947818274716}" srcId="{046F0FD5-8434-49AD-9C40-6960282E16D2}" destId="{7F865B06-5DA8-4A43-BD18-8FBE2E35E62B}" srcOrd="1" destOrd="0" parTransId="{7B811F36-7C77-4776-9F1F-051EF0952776}" sibTransId="{9DA66AD8-E15E-4234-BF1C-096EBBE75980}"/>
    <dgm:cxn modelId="{623DC41E-D8B7-4A8E-BE3F-6ED8F9C236F8}" type="presParOf" srcId="{7934311D-A59C-45BC-95E2-906E83DD35FE}" destId="{522F5170-C5F8-44CB-9B3E-02D1ADEA24C9}" srcOrd="0" destOrd="0" presId="urn:microsoft.com/office/officeart/2005/8/layout/bProcess2"/>
    <dgm:cxn modelId="{9D07EAA2-2160-4F4D-A4D9-2FB6F5AC303D}" type="presParOf" srcId="{7934311D-A59C-45BC-95E2-906E83DD35FE}" destId="{520AF8E6-9C74-4274-924B-6FB4F047F63C}" srcOrd="1" destOrd="0" presId="urn:microsoft.com/office/officeart/2005/8/layout/bProcess2"/>
    <dgm:cxn modelId="{8E2DBD04-2E51-409C-A82C-CFC32F18118C}" type="presParOf" srcId="{7934311D-A59C-45BC-95E2-906E83DD35FE}" destId="{1BB242C4-B506-4104-B2B4-4395C1856212}" srcOrd="2" destOrd="0" presId="urn:microsoft.com/office/officeart/2005/8/layout/bProcess2"/>
    <dgm:cxn modelId="{EFCB8199-72AE-4772-9057-DBE78FCA31D0}" type="presParOf" srcId="{1BB242C4-B506-4104-B2B4-4395C1856212}" destId="{E0CA87E1-E210-4D67-943B-810414A661A1}" srcOrd="0" destOrd="0" presId="urn:microsoft.com/office/officeart/2005/8/layout/bProcess2"/>
    <dgm:cxn modelId="{845AAEEE-78B9-4C2E-82A9-FF72521EBB51}" type="presParOf" srcId="{1BB242C4-B506-4104-B2B4-4395C1856212}" destId="{9B001D72-1B93-4AA7-855A-F67F6D178611}" srcOrd="1" destOrd="0" presId="urn:microsoft.com/office/officeart/2005/8/layout/bProcess2"/>
    <dgm:cxn modelId="{69A888D7-06CB-475E-A8A3-6B6075827AAC}" type="presParOf" srcId="{7934311D-A59C-45BC-95E2-906E83DD35FE}" destId="{DD11B9C7-4D94-49E3-AFC1-EEA1EE2F7D3C}" srcOrd="3" destOrd="0" presId="urn:microsoft.com/office/officeart/2005/8/layout/bProcess2"/>
    <dgm:cxn modelId="{92E415B8-8A40-4552-935C-075013E3BF86}" type="presParOf" srcId="{7934311D-A59C-45BC-95E2-906E83DD35FE}" destId="{A9580066-C171-495C-BBEE-F0C14E585224}" srcOrd="4" destOrd="0" presId="urn:microsoft.com/office/officeart/2005/8/layout/bProcess2"/>
    <dgm:cxn modelId="{4CEA4539-C6BD-4CDE-8EA9-44BFB94495CA}" type="presParOf" srcId="{A9580066-C171-495C-BBEE-F0C14E585224}" destId="{E57E25AC-E96D-4CC6-B02E-084152C8EA0C}" srcOrd="0" destOrd="0" presId="urn:microsoft.com/office/officeart/2005/8/layout/bProcess2"/>
    <dgm:cxn modelId="{E18948FB-59F4-44C1-B06B-888811056654}" type="presParOf" srcId="{A9580066-C171-495C-BBEE-F0C14E585224}" destId="{B2C2F4D2-9343-4CAB-9950-9BADCA1F383E}" srcOrd="1" destOrd="0" presId="urn:microsoft.com/office/officeart/2005/8/layout/bProcess2"/>
    <dgm:cxn modelId="{728CE5FA-4EA8-418A-931B-534D942593A8}" type="presParOf" srcId="{7934311D-A59C-45BC-95E2-906E83DD35FE}" destId="{BC577106-8949-453B-B15D-461EE9D431F7}" srcOrd="5" destOrd="0" presId="urn:microsoft.com/office/officeart/2005/8/layout/bProcess2"/>
    <dgm:cxn modelId="{1EB45B0F-D0D2-4715-8EB4-068B8C255D34}" type="presParOf" srcId="{7934311D-A59C-45BC-95E2-906E83DD35FE}" destId="{DAD740F3-AEC9-4E99-AFBF-FDF4CB3DBE6C}" srcOrd="6" destOrd="0" presId="urn:microsoft.com/office/officeart/2005/8/layout/bProcess2"/>
    <dgm:cxn modelId="{09E97651-FD90-4ADE-8C80-D7ECF4DA5637}" type="presParOf" srcId="{DAD740F3-AEC9-4E99-AFBF-FDF4CB3DBE6C}" destId="{8F6A4680-A9DE-431A-AEBF-4AA41BBF3EA5}" srcOrd="0" destOrd="0" presId="urn:microsoft.com/office/officeart/2005/8/layout/bProcess2"/>
    <dgm:cxn modelId="{492D1F1B-B90B-4364-B2A4-F8178466144E}" type="presParOf" srcId="{DAD740F3-AEC9-4E99-AFBF-FDF4CB3DBE6C}" destId="{E7C9ABCE-4868-4B48-AC70-F218F98C7DEE}" srcOrd="1" destOrd="0" presId="urn:microsoft.com/office/officeart/2005/8/layout/bProcess2"/>
    <dgm:cxn modelId="{4C6227C8-A986-4B80-875E-E37AE58CE392}" type="presParOf" srcId="{7934311D-A59C-45BC-95E2-906E83DD35FE}" destId="{958206CA-ABAF-48D2-B1CA-A446B60BD791}" srcOrd="7" destOrd="0" presId="urn:microsoft.com/office/officeart/2005/8/layout/bProcess2"/>
    <dgm:cxn modelId="{A6950620-8432-4777-A6F4-02F5D06F7347}" type="presParOf" srcId="{7934311D-A59C-45BC-95E2-906E83DD35FE}" destId="{88F7FB0C-460E-42A2-BCB3-27E191E98B25}" srcOrd="8" destOrd="0" presId="urn:microsoft.com/office/officeart/2005/8/layout/bProcess2"/>
    <dgm:cxn modelId="{01D3DD80-E7CD-401B-88AE-740DF415E679}" type="presParOf" srcId="{88F7FB0C-460E-42A2-BCB3-27E191E98B25}" destId="{08928F98-4F67-4868-9A30-00D93FF1AC89}" srcOrd="0" destOrd="0" presId="urn:microsoft.com/office/officeart/2005/8/layout/bProcess2"/>
    <dgm:cxn modelId="{250AEBC7-1458-48A1-8CF8-B207A8531093}" type="presParOf" srcId="{88F7FB0C-460E-42A2-BCB3-27E191E98B25}" destId="{70F49BB9-1DD5-4459-B85D-E73F6D07BCBC}" srcOrd="1" destOrd="0" presId="urn:microsoft.com/office/officeart/2005/8/layout/bProcess2"/>
    <dgm:cxn modelId="{9EF6B7CB-C700-47BC-98CB-96CA99B8D5B6}" type="presParOf" srcId="{7934311D-A59C-45BC-95E2-906E83DD35FE}" destId="{407165C9-C0C5-430A-A097-EEF3AE5F0E7A}" srcOrd="9" destOrd="0" presId="urn:microsoft.com/office/officeart/2005/8/layout/bProcess2"/>
    <dgm:cxn modelId="{1E8BC9ED-2657-438A-8B46-C297D56E5576}" type="presParOf" srcId="{7934311D-A59C-45BC-95E2-906E83DD35FE}" destId="{9768CB43-61F4-4965-9354-20E848F4291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4D5982-3819-471A-A21B-0C9DF206A30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B974EC-C950-4B32-A3BE-47C2E1EADBCE}">
      <dgm:prSet phldrT="[文本]" custT="1"/>
      <dgm:spPr/>
      <dgm:t>
        <a:bodyPr/>
        <a:lstStyle/>
        <a:p>
          <a:r>
            <a:rPr lang="zh-CN" altLang="en-US" sz="2000" dirty="0" smtClean="0"/>
            <a:t>网络层</a:t>
          </a:r>
          <a:endParaRPr lang="zh-CN" altLang="en-US" sz="2400" dirty="0"/>
        </a:p>
      </dgm:t>
    </dgm:pt>
    <dgm:pt modelId="{A88C4CB9-D30E-4967-BE6A-904CE3ED15B4}" type="parTrans" cxnId="{FFA5F770-944E-48BF-83CF-950D2DD6B407}">
      <dgm:prSet/>
      <dgm:spPr/>
      <dgm:t>
        <a:bodyPr/>
        <a:lstStyle/>
        <a:p>
          <a:endParaRPr lang="zh-CN" altLang="en-US"/>
        </a:p>
      </dgm:t>
    </dgm:pt>
    <dgm:pt modelId="{022FF89F-1DAE-4E68-9E08-6BD6C472A165}" type="sibTrans" cxnId="{FFA5F770-944E-48BF-83CF-950D2DD6B407}">
      <dgm:prSet/>
      <dgm:spPr/>
      <dgm:t>
        <a:bodyPr/>
        <a:lstStyle/>
        <a:p>
          <a:endParaRPr lang="zh-CN" altLang="en-US"/>
        </a:p>
      </dgm:t>
    </dgm:pt>
    <dgm:pt modelId="{22222E87-1118-4810-BBD1-5C4EBC545B22}">
      <dgm:prSet phldrT="[文本]" custT="1"/>
      <dgm:spPr/>
      <dgm:t>
        <a:bodyPr/>
        <a:lstStyle/>
        <a:p>
          <a:r>
            <a:rPr lang="en-US" altLang="zh-CN" sz="1600" dirty="0" smtClean="0"/>
            <a:t>DNS</a:t>
          </a:r>
          <a:r>
            <a:rPr lang="zh-CN" altLang="en-US" sz="1600" dirty="0" smtClean="0"/>
            <a:t>时间</a:t>
          </a:r>
          <a:endParaRPr lang="zh-CN" altLang="en-US" sz="1600" dirty="0"/>
        </a:p>
      </dgm:t>
    </dgm:pt>
    <dgm:pt modelId="{296B6686-8E75-46C9-95F6-39471DE1B589}" type="parTrans" cxnId="{86940830-72D6-4F71-8C33-32F2486BC5C3}">
      <dgm:prSet/>
      <dgm:spPr/>
      <dgm:t>
        <a:bodyPr/>
        <a:lstStyle/>
        <a:p>
          <a:endParaRPr lang="zh-CN" altLang="en-US" sz="1600"/>
        </a:p>
      </dgm:t>
    </dgm:pt>
    <dgm:pt modelId="{DB6A37D3-475F-4114-A106-0107E1177691}" type="sibTrans" cxnId="{86940830-72D6-4F71-8C33-32F2486BC5C3}">
      <dgm:prSet/>
      <dgm:spPr/>
      <dgm:t>
        <a:bodyPr/>
        <a:lstStyle/>
        <a:p>
          <a:endParaRPr lang="zh-CN" altLang="en-US"/>
        </a:p>
      </dgm:t>
    </dgm:pt>
    <dgm:pt modelId="{9854E119-3ADF-45A8-A62F-DDC64AA144D3}">
      <dgm:prSet phldrT="[文本]" custT="1"/>
      <dgm:spPr/>
      <dgm:t>
        <a:bodyPr/>
        <a:lstStyle/>
        <a:p>
          <a:r>
            <a:rPr lang="zh-CN" altLang="en-US" sz="1600" dirty="0" smtClean="0"/>
            <a:t>建连接间</a:t>
          </a:r>
          <a:endParaRPr lang="zh-CN" altLang="en-US" sz="1600" dirty="0"/>
        </a:p>
      </dgm:t>
    </dgm:pt>
    <dgm:pt modelId="{79052272-E462-46C3-971B-5EB877280B62}" type="parTrans" cxnId="{BC8A276D-AE81-4809-A564-F33FF8053F10}">
      <dgm:prSet/>
      <dgm:spPr/>
      <dgm:t>
        <a:bodyPr/>
        <a:lstStyle/>
        <a:p>
          <a:endParaRPr lang="zh-CN" altLang="en-US" sz="1600"/>
        </a:p>
      </dgm:t>
    </dgm:pt>
    <dgm:pt modelId="{C1815E93-5EF4-4AAA-B7AC-862E3C4F055C}" type="sibTrans" cxnId="{BC8A276D-AE81-4809-A564-F33FF8053F10}">
      <dgm:prSet/>
      <dgm:spPr/>
      <dgm:t>
        <a:bodyPr/>
        <a:lstStyle/>
        <a:p>
          <a:endParaRPr lang="zh-CN" altLang="en-US"/>
        </a:p>
      </dgm:t>
    </dgm:pt>
    <dgm:pt modelId="{C7A74AED-1C6F-4E10-A8DE-0DFF6E461E9B}">
      <dgm:prSet phldrT="[文本]" custT="1"/>
      <dgm:spPr/>
      <dgm:t>
        <a:bodyPr/>
        <a:lstStyle/>
        <a:p>
          <a:r>
            <a:rPr lang="zh-CN" altLang="en-US" sz="2000" dirty="0" smtClean="0"/>
            <a:t>内容层</a:t>
          </a:r>
          <a:endParaRPr lang="zh-CN" altLang="en-US" sz="2000" dirty="0"/>
        </a:p>
      </dgm:t>
    </dgm:pt>
    <dgm:pt modelId="{05B27DE7-AC52-4079-9785-FD75BC8C918F}" type="parTrans" cxnId="{B96B3A89-1868-45B1-925A-7F8534D28D97}">
      <dgm:prSet/>
      <dgm:spPr/>
      <dgm:t>
        <a:bodyPr/>
        <a:lstStyle/>
        <a:p>
          <a:endParaRPr lang="zh-CN" altLang="en-US"/>
        </a:p>
      </dgm:t>
    </dgm:pt>
    <dgm:pt modelId="{0A632F65-7094-40A2-9622-7E336C22938D}" type="sibTrans" cxnId="{B96B3A89-1868-45B1-925A-7F8534D28D97}">
      <dgm:prSet/>
      <dgm:spPr/>
      <dgm:t>
        <a:bodyPr/>
        <a:lstStyle/>
        <a:p>
          <a:endParaRPr lang="zh-CN" altLang="en-US"/>
        </a:p>
      </dgm:t>
    </dgm:pt>
    <dgm:pt modelId="{A7D419D4-8CFE-4B5E-8DEF-8536A874876A}">
      <dgm:prSet phldrT="[文本]" custT="1"/>
      <dgm:spPr/>
      <dgm:t>
        <a:bodyPr/>
        <a:lstStyle/>
        <a:p>
          <a:r>
            <a:rPr lang="zh-CN" altLang="en-US" sz="1600" dirty="0" smtClean="0"/>
            <a:t>视频丢失</a:t>
          </a:r>
          <a:endParaRPr lang="zh-CN" altLang="en-US" sz="1600" dirty="0"/>
        </a:p>
      </dgm:t>
    </dgm:pt>
    <dgm:pt modelId="{1A123A60-5645-4EBE-992A-7ED439B6355B}" type="parTrans" cxnId="{D1C45D85-F499-4F08-9402-6BA0644049E2}">
      <dgm:prSet/>
      <dgm:spPr/>
      <dgm:t>
        <a:bodyPr/>
        <a:lstStyle/>
        <a:p>
          <a:endParaRPr lang="zh-CN" altLang="en-US" sz="1600"/>
        </a:p>
      </dgm:t>
    </dgm:pt>
    <dgm:pt modelId="{25626719-6A4B-4265-8D50-00B551185AF1}" type="sibTrans" cxnId="{D1C45D85-F499-4F08-9402-6BA0644049E2}">
      <dgm:prSet/>
      <dgm:spPr/>
      <dgm:t>
        <a:bodyPr/>
        <a:lstStyle/>
        <a:p>
          <a:endParaRPr lang="zh-CN" altLang="en-US"/>
        </a:p>
      </dgm:t>
    </dgm:pt>
    <dgm:pt modelId="{CEC05010-3B6D-4684-8FAC-78BF97FFECC1}">
      <dgm:prSet phldrT="[文本]" custT="1"/>
      <dgm:spPr/>
      <dgm:t>
        <a:bodyPr/>
        <a:lstStyle/>
        <a:p>
          <a:r>
            <a:rPr lang="zh-CN" altLang="en-US" sz="1600" dirty="0" smtClean="0"/>
            <a:t>视音频不同步</a:t>
          </a:r>
          <a:endParaRPr lang="zh-CN" altLang="en-US" sz="1600" dirty="0"/>
        </a:p>
      </dgm:t>
    </dgm:pt>
    <dgm:pt modelId="{F764660C-3512-4DFD-AD9B-2615C816BAEE}" type="parTrans" cxnId="{BF79389B-B4D0-4B63-9455-3B56964B08E7}">
      <dgm:prSet/>
      <dgm:spPr/>
      <dgm:t>
        <a:bodyPr/>
        <a:lstStyle/>
        <a:p>
          <a:endParaRPr lang="zh-CN" altLang="en-US" sz="1600"/>
        </a:p>
      </dgm:t>
    </dgm:pt>
    <dgm:pt modelId="{CA09F793-FA20-42AE-A8F2-8408700015A7}" type="sibTrans" cxnId="{BF79389B-B4D0-4B63-9455-3B56964B08E7}">
      <dgm:prSet/>
      <dgm:spPr/>
      <dgm:t>
        <a:bodyPr/>
        <a:lstStyle/>
        <a:p>
          <a:endParaRPr lang="zh-CN" altLang="en-US"/>
        </a:p>
      </dgm:t>
    </dgm:pt>
    <dgm:pt modelId="{2BA77550-51A4-486E-8394-9E39CD5D6CBC}">
      <dgm:prSet phldrT="[文本]" custT="1"/>
      <dgm:spPr/>
      <dgm:t>
        <a:bodyPr/>
        <a:lstStyle/>
        <a:p>
          <a:r>
            <a:rPr lang="zh-CN" altLang="en-US" sz="1600" dirty="0" smtClean="0"/>
            <a:t>首包时间</a:t>
          </a:r>
          <a:endParaRPr lang="zh-CN" altLang="en-US" sz="1600" dirty="0"/>
        </a:p>
      </dgm:t>
    </dgm:pt>
    <dgm:pt modelId="{FFCA0B94-DE4E-47F0-A188-8A18B58D9010}" type="parTrans" cxnId="{31A82C61-4534-4866-92F6-D6EFE2D258F1}">
      <dgm:prSet/>
      <dgm:spPr/>
      <dgm:t>
        <a:bodyPr/>
        <a:lstStyle/>
        <a:p>
          <a:endParaRPr lang="zh-CN" altLang="en-US" sz="1600"/>
        </a:p>
      </dgm:t>
    </dgm:pt>
    <dgm:pt modelId="{141294AC-9B32-404E-B4D9-BC2A616C7AE9}" type="sibTrans" cxnId="{31A82C61-4534-4866-92F6-D6EFE2D258F1}">
      <dgm:prSet/>
      <dgm:spPr/>
      <dgm:t>
        <a:bodyPr/>
        <a:lstStyle/>
        <a:p>
          <a:endParaRPr lang="zh-CN" altLang="en-US"/>
        </a:p>
      </dgm:t>
    </dgm:pt>
    <dgm:pt modelId="{AF7A4D78-D5BC-41D3-A37A-4A408A2672EB}">
      <dgm:prSet phldrT="[文本]" custT="1"/>
      <dgm:spPr/>
      <dgm:t>
        <a:bodyPr/>
        <a:lstStyle/>
        <a:p>
          <a:r>
            <a:rPr lang="zh-CN" altLang="en-US" sz="1600" dirty="0" smtClean="0"/>
            <a:t>关键帧时间</a:t>
          </a:r>
          <a:endParaRPr lang="zh-CN" altLang="en-US" sz="1600" dirty="0"/>
        </a:p>
      </dgm:t>
    </dgm:pt>
    <dgm:pt modelId="{E7540EDF-7E39-4AF3-807E-4D80EE0E83C9}" type="parTrans" cxnId="{1C6F6ACF-A697-4E77-9CA8-763507A480C1}">
      <dgm:prSet/>
      <dgm:spPr/>
      <dgm:t>
        <a:bodyPr/>
        <a:lstStyle/>
        <a:p>
          <a:endParaRPr lang="zh-CN" altLang="en-US" sz="1600"/>
        </a:p>
      </dgm:t>
    </dgm:pt>
    <dgm:pt modelId="{F72801B8-075D-4C86-ADAB-D88512E23C8B}" type="sibTrans" cxnId="{1C6F6ACF-A697-4E77-9CA8-763507A480C1}">
      <dgm:prSet/>
      <dgm:spPr/>
      <dgm:t>
        <a:bodyPr/>
        <a:lstStyle/>
        <a:p>
          <a:endParaRPr lang="zh-CN" altLang="en-US"/>
        </a:p>
      </dgm:t>
    </dgm:pt>
    <dgm:pt modelId="{D52CB52C-A7D9-4383-AAEE-046FFBF417AA}">
      <dgm:prSet phldrT="[文本]" custT="1"/>
      <dgm:spPr/>
      <dgm:t>
        <a:bodyPr/>
        <a:lstStyle/>
        <a:p>
          <a:r>
            <a:rPr lang="zh-CN" altLang="en-US" sz="1600" dirty="0" smtClean="0"/>
            <a:t>音频丢失</a:t>
          </a:r>
          <a:endParaRPr lang="zh-CN" altLang="en-US" sz="1600" dirty="0"/>
        </a:p>
      </dgm:t>
    </dgm:pt>
    <dgm:pt modelId="{93DCF741-57E3-4CE1-91C3-5426BB6CFDAF}" type="parTrans" cxnId="{8BBA6533-1A48-44EB-97E2-91EE98622E47}">
      <dgm:prSet/>
      <dgm:spPr/>
      <dgm:t>
        <a:bodyPr/>
        <a:lstStyle/>
        <a:p>
          <a:endParaRPr lang="zh-CN" altLang="en-US" sz="1600"/>
        </a:p>
      </dgm:t>
    </dgm:pt>
    <dgm:pt modelId="{6D912CE1-4CFF-449A-9EB3-22D977833836}" type="sibTrans" cxnId="{8BBA6533-1A48-44EB-97E2-91EE98622E47}">
      <dgm:prSet/>
      <dgm:spPr/>
      <dgm:t>
        <a:bodyPr/>
        <a:lstStyle/>
        <a:p>
          <a:endParaRPr lang="zh-CN" altLang="en-US"/>
        </a:p>
      </dgm:t>
    </dgm:pt>
    <dgm:pt modelId="{A4D7BCDF-B568-4AF8-818F-90408AC6FFDC}">
      <dgm:prSet phldrT="[文本]" custT="1"/>
      <dgm:spPr/>
      <dgm:t>
        <a:bodyPr/>
        <a:lstStyle/>
        <a:p>
          <a:r>
            <a:rPr lang="zh-CN" altLang="en-US" sz="1600" dirty="0" smtClean="0"/>
            <a:t>数据完整性</a:t>
          </a:r>
          <a:endParaRPr lang="zh-CN" altLang="en-US" sz="1600" dirty="0"/>
        </a:p>
      </dgm:t>
    </dgm:pt>
    <dgm:pt modelId="{964B4F2A-1FEE-4220-9826-90C266ECE89A}" type="parTrans" cxnId="{ADDD9727-EBFE-4707-94BB-213648F3D697}">
      <dgm:prSet/>
      <dgm:spPr/>
      <dgm:t>
        <a:bodyPr/>
        <a:lstStyle/>
        <a:p>
          <a:endParaRPr lang="zh-CN" altLang="en-US"/>
        </a:p>
      </dgm:t>
    </dgm:pt>
    <dgm:pt modelId="{0B9BC74F-92BD-4BC9-96E0-BF3537BBE5AA}" type="sibTrans" cxnId="{ADDD9727-EBFE-4707-94BB-213648F3D697}">
      <dgm:prSet/>
      <dgm:spPr/>
      <dgm:t>
        <a:bodyPr/>
        <a:lstStyle/>
        <a:p>
          <a:endParaRPr lang="zh-CN" altLang="en-US"/>
        </a:p>
      </dgm:t>
    </dgm:pt>
    <dgm:pt modelId="{F102FF6D-63B8-4E33-8B59-8E9FED2F5A80}">
      <dgm:prSet phldrT="[文本]" custT="1"/>
      <dgm:spPr/>
      <dgm:t>
        <a:bodyPr/>
        <a:lstStyle/>
        <a:p>
          <a:r>
            <a:rPr lang="zh-CN" altLang="en-US" sz="1600" dirty="0" smtClean="0"/>
            <a:t>数据时间</a:t>
          </a:r>
          <a:endParaRPr lang="zh-CN" altLang="en-US" sz="1600" dirty="0"/>
        </a:p>
      </dgm:t>
    </dgm:pt>
    <dgm:pt modelId="{A45CF32E-55FF-44C1-A2F9-11C48713A007}" type="parTrans" cxnId="{A93B3893-A4D4-4AD9-A546-758D7238EEE9}">
      <dgm:prSet/>
      <dgm:spPr/>
      <dgm:t>
        <a:bodyPr/>
        <a:lstStyle/>
        <a:p>
          <a:endParaRPr lang="zh-CN" altLang="en-US"/>
        </a:p>
      </dgm:t>
    </dgm:pt>
    <dgm:pt modelId="{6361E958-2F76-4DF5-985D-31A50B4784CB}" type="sibTrans" cxnId="{A93B3893-A4D4-4AD9-A546-758D7238EEE9}">
      <dgm:prSet/>
      <dgm:spPr/>
      <dgm:t>
        <a:bodyPr/>
        <a:lstStyle/>
        <a:p>
          <a:endParaRPr lang="zh-CN" altLang="en-US"/>
        </a:p>
      </dgm:t>
    </dgm:pt>
    <dgm:pt modelId="{8EBE8F24-809B-4B3F-9DE9-27CA98E28FAA}" type="pres">
      <dgm:prSet presAssocID="{164D5982-3819-471A-A21B-0C9DF206A3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487F7E8-FA00-4D1F-9D4D-09B57B90EBAF}" type="pres">
      <dgm:prSet presAssocID="{C4B974EC-C950-4B32-A3BE-47C2E1EADBCE}" presName="root" presStyleCnt="0"/>
      <dgm:spPr/>
    </dgm:pt>
    <dgm:pt modelId="{1098F4FF-5508-41F4-81A6-DE05FE365277}" type="pres">
      <dgm:prSet presAssocID="{C4B974EC-C950-4B32-A3BE-47C2E1EADBCE}" presName="rootComposite" presStyleCnt="0"/>
      <dgm:spPr/>
    </dgm:pt>
    <dgm:pt modelId="{6B39C769-1608-423B-BD44-BC6EBC8A54A6}" type="pres">
      <dgm:prSet presAssocID="{C4B974EC-C950-4B32-A3BE-47C2E1EADBCE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AA4ACF74-B3BA-4284-B714-386FD6AA6BC6}" type="pres">
      <dgm:prSet presAssocID="{C4B974EC-C950-4B32-A3BE-47C2E1EADBCE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26B19C2-1A03-4597-ADB3-055AA94764D3}" type="pres">
      <dgm:prSet presAssocID="{C4B974EC-C950-4B32-A3BE-47C2E1EADBCE}" presName="childShape" presStyleCnt="0"/>
      <dgm:spPr/>
    </dgm:pt>
    <dgm:pt modelId="{0A33F164-22CB-4A77-AECD-F00CD47695E9}" type="pres">
      <dgm:prSet presAssocID="{296B6686-8E75-46C9-95F6-39471DE1B589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13133502-2B81-4A8E-AC7D-6A2D136DE665}" type="pres">
      <dgm:prSet presAssocID="{22222E87-1118-4810-BBD1-5C4EBC545B22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A03A9-0DD4-46DE-882D-F256ABAEE1C7}" type="pres">
      <dgm:prSet presAssocID="{79052272-E462-46C3-971B-5EB877280B62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2A71B7B3-4C27-4637-B89A-D3A98818A5A3}" type="pres">
      <dgm:prSet presAssocID="{9854E119-3ADF-45A8-A62F-DDC64AA144D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DAD88-24C7-4F15-9FFB-5DD4A001894A}" type="pres">
      <dgm:prSet presAssocID="{A45CF32E-55FF-44C1-A2F9-11C48713A007}" presName="Name13" presStyleLbl="parChTrans1D2" presStyleIdx="2" presStyleCnt="9"/>
      <dgm:spPr/>
      <dgm:t>
        <a:bodyPr/>
        <a:lstStyle/>
        <a:p>
          <a:endParaRPr lang="zh-CN" altLang="en-US"/>
        </a:p>
      </dgm:t>
    </dgm:pt>
    <dgm:pt modelId="{B6C1E1D7-DB5F-4D83-90B7-8CDFD7806B3A}" type="pres">
      <dgm:prSet presAssocID="{F102FF6D-63B8-4E33-8B59-8E9FED2F5A80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7950F-14CC-47FC-8533-962EA826D82D}" type="pres">
      <dgm:prSet presAssocID="{FFCA0B94-DE4E-47F0-A188-8A18B58D9010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DC17A600-C2B3-4B0D-8B38-EF49EBB442C0}" type="pres">
      <dgm:prSet presAssocID="{2BA77550-51A4-486E-8394-9E39CD5D6CBC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019A3-6BCB-4FA4-B698-9E1EA565BF0B}" type="pres">
      <dgm:prSet presAssocID="{E7540EDF-7E39-4AF3-807E-4D80EE0E83C9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E58B19CD-015D-49ED-AB08-E2248D5B27D7}" type="pres">
      <dgm:prSet presAssocID="{AF7A4D78-D5BC-41D3-A37A-4A408A2672E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F9E62-6711-4816-873A-1BF172E174E5}" type="pres">
      <dgm:prSet presAssocID="{C7A74AED-1C6F-4E10-A8DE-0DFF6E461E9B}" presName="root" presStyleCnt="0"/>
      <dgm:spPr/>
    </dgm:pt>
    <dgm:pt modelId="{BFA67090-570C-4742-9BA5-CEFB58EB40E2}" type="pres">
      <dgm:prSet presAssocID="{C7A74AED-1C6F-4E10-A8DE-0DFF6E461E9B}" presName="rootComposite" presStyleCnt="0"/>
      <dgm:spPr/>
    </dgm:pt>
    <dgm:pt modelId="{8634CD58-FA62-4535-ACFF-6A99F5CECCC4}" type="pres">
      <dgm:prSet presAssocID="{C7A74AED-1C6F-4E10-A8DE-0DFF6E461E9B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0C42818C-542F-4D6A-883A-293EC0A18E99}" type="pres">
      <dgm:prSet presAssocID="{C7A74AED-1C6F-4E10-A8DE-0DFF6E461E9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FD55AF8-7145-4519-AADF-94DD6F2A6AE4}" type="pres">
      <dgm:prSet presAssocID="{C7A74AED-1C6F-4E10-A8DE-0DFF6E461E9B}" presName="childShape" presStyleCnt="0"/>
      <dgm:spPr/>
    </dgm:pt>
    <dgm:pt modelId="{17E61FC8-57E1-49E9-B7CB-A176718CEFEB}" type="pres">
      <dgm:prSet presAssocID="{964B4F2A-1FEE-4220-9826-90C266ECE89A}" presName="Name13" presStyleLbl="parChTrans1D2" presStyleIdx="5" presStyleCnt="9"/>
      <dgm:spPr/>
      <dgm:t>
        <a:bodyPr/>
        <a:lstStyle/>
        <a:p>
          <a:endParaRPr lang="zh-CN" altLang="en-US"/>
        </a:p>
      </dgm:t>
    </dgm:pt>
    <dgm:pt modelId="{C75C66A3-E347-4891-8A37-5931FB5AD1DA}" type="pres">
      <dgm:prSet presAssocID="{A4D7BCDF-B568-4AF8-818F-90408AC6FFD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86A8C-E78B-499E-8267-2774566A6927}" type="pres">
      <dgm:prSet presAssocID="{1A123A60-5645-4EBE-992A-7ED439B6355B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3670477D-AA95-4291-A391-F871DDB82DA2}" type="pres">
      <dgm:prSet presAssocID="{A7D419D4-8CFE-4B5E-8DEF-8536A874876A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2FD8D-49CA-4517-BDB6-598D0E2D16C0}" type="pres">
      <dgm:prSet presAssocID="{93DCF741-57E3-4CE1-91C3-5426BB6CFDAF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3F749A4F-565D-4811-BED8-62F0F9BEFFA1}" type="pres">
      <dgm:prSet presAssocID="{D52CB52C-A7D9-4383-AAEE-046FFBF417AA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6397B-6E27-4A44-8496-D96E8AED1EF8}" type="pres">
      <dgm:prSet presAssocID="{F764660C-3512-4DFD-AD9B-2615C816BAEE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E548C60B-2866-4219-ABAC-82074E2704D6}" type="pres">
      <dgm:prSet presAssocID="{CEC05010-3B6D-4684-8FAC-78BF97FFECC1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F03F9A-F1C7-4791-B6F8-0AB5C90C5D43}" type="presOf" srcId="{F102FF6D-63B8-4E33-8B59-8E9FED2F5A80}" destId="{B6C1E1D7-DB5F-4D83-90B7-8CDFD7806B3A}" srcOrd="0" destOrd="0" presId="urn:microsoft.com/office/officeart/2005/8/layout/hierarchy3"/>
    <dgm:cxn modelId="{E38B1856-17FD-4EB7-85CC-9077BC12D09B}" type="presOf" srcId="{A4D7BCDF-B568-4AF8-818F-90408AC6FFDC}" destId="{C75C66A3-E347-4891-8A37-5931FB5AD1DA}" srcOrd="0" destOrd="0" presId="urn:microsoft.com/office/officeart/2005/8/layout/hierarchy3"/>
    <dgm:cxn modelId="{617011C8-DFCD-40E3-BAB4-013AD59E7501}" type="presOf" srcId="{CEC05010-3B6D-4684-8FAC-78BF97FFECC1}" destId="{E548C60B-2866-4219-ABAC-82074E2704D6}" srcOrd="0" destOrd="0" presId="urn:microsoft.com/office/officeart/2005/8/layout/hierarchy3"/>
    <dgm:cxn modelId="{626F5776-F5C5-4A56-989C-6F1E0E830DE9}" type="presOf" srcId="{79052272-E462-46C3-971B-5EB877280B62}" destId="{F18A03A9-0DD4-46DE-882D-F256ABAEE1C7}" srcOrd="0" destOrd="0" presId="urn:microsoft.com/office/officeart/2005/8/layout/hierarchy3"/>
    <dgm:cxn modelId="{3608F294-39C5-4E93-A4E0-ADDB29FBD61D}" type="presOf" srcId="{1A123A60-5645-4EBE-992A-7ED439B6355B}" destId="{EDD86A8C-E78B-499E-8267-2774566A6927}" srcOrd="0" destOrd="0" presId="urn:microsoft.com/office/officeart/2005/8/layout/hierarchy3"/>
    <dgm:cxn modelId="{31A82C61-4534-4866-92F6-D6EFE2D258F1}" srcId="{C4B974EC-C950-4B32-A3BE-47C2E1EADBCE}" destId="{2BA77550-51A4-486E-8394-9E39CD5D6CBC}" srcOrd="3" destOrd="0" parTransId="{FFCA0B94-DE4E-47F0-A188-8A18B58D9010}" sibTransId="{141294AC-9B32-404E-B4D9-BC2A616C7AE9}"/>
    <dgm:cxn modelId="{345F5B6F-70EC-421E-9E1B-1F43AD8AF6AC}" type="presOf" srcId="{9854E119-3ADF-45A8-A62F-DDC64AA144D3}" destId="{2A71B7B3-4C27-4637-B89A-D3A98818A5A3}" srcOrd="0" destOrd="0" presId="urn:microsoft.com/office/officeart/2005/8/layout/hierarchy3"/>
    <dgm:cxn modelId="{D1C45D85-F499-4F08-9402-6BA0644049E2}" srcId="{C7A74AED-1C6F-4E10-A8DE-0DFF6E461E9B}" destId="{A7D419D4-8CFE-4B5E-8DEF-8536A874876A}" srcOrd="1" destOrd="0" parTransId="{1A123A60-5645-4EBE-992A-7ED439B6355B}" sibTransId="{25626719-6A4B-4265-8D50-00B551185AF1}"/>
    <dgm:cxn modelId="{86940830-72D6-4F71-8C33-32F2486BC5C3}" srcId="{C4B974EC-C950-4B32-A3BE-47C2E1EADBCE}" destId="{22222E87-1118-4810-BBD1-5C4EBC545B22}" srcOrd="0" destOrd="0" parTransId="{296B6686-8E75-46C9-95F6-39471DE1B589}" sibTransId="{DB6A37D3-475F-4114-A106-0107E1177691}"/>
    <dgm:cxn modelId="{BF79389B-B4D0-4B63-9455-3B56964B08E7}" srcId="{C7A74AED-1C6F-4E10-A8DE-0DFF6E461E9B}" destId="{CEC05010-3B6D-4684-8FAC-78BF97FFECC1}" srcOrd="3" destOrd="0" parTransId="{F764660C-3512-4DFD-AD9B-2615C816BAEE}" sibTransId="{CA09F793-FA20-42AE-A8F2-8408700015A7}"/>
    <dgm:cxn modelId="{900E82EC-7B89-457D-80A7-BCBE88161D2C}" type="presOf" srcId="{F764660C-3512-4DFD-AD9B-2615C816BAEE}" destId="{5266397B-6E27-4A44-8496-D96E8AED1EF8}" srcOrd="0" destOrd="0" presId="urn:microsoft.com/office/officeart/2005/8/layout/hierarchy3"/>
    <dgm:cxn modelId="{8BBA6533-1A48-44EB-97E2-91EE98622E47}" srcId="{C7A74AED-1C6F-4E10-A8DE-0DFF6E461E9B}" destId="{D52CB52C-A7D9-4383-AAEE-046FFBF417AA}" srcOrd="2" destOrd="0" parTransId="{93DCF741-57E3-4CE1-91C3-5426BB6CFDAF}" sibTransId="{6D912CE1-4CFF-449A-9EB3-22D977833836}"/>
    <dgm:cxn modelId="{48B5C070-9CDC-4DC1-BF19-9ADE2F6030B2}" type="presOf" srcId="{22222E87-1118-4810-BBD1-5C4EBC545B22}" destId="{13133502-2B81-4A8E-AC7D-6A2D136DE665}" srcOrd="0" destOrd="0" presId="urn:microsoft.com/office/officeart/2005/8/layout/hierarchy3"/>
    <dgm:cxn modelId="{1D0489FA-573C-411E-9CC5-00778F62CF03}" type="presOf" srcId="{93DCF741-57E3-4CE1-91C3-5426BB6CFDAF}" destId="{CEE2FD8D-49CA-4517-BDB6-598D0E2D16C0}" srcOrd="0" destOrd="0" presId="urn:microsoft.com/office/officeart/2005/8/layout/hierarchy3"/>
    <dgm:cxn modelId="{700019C7-18D3-4812-AEB4-B8C203A5F871}" type="presOf" srcId="{C4B974EC-C950-4B32-A3BE-47C2E1EADBCE}" destId="{AA4ACF74-B3BA-4284-B714-386FD6AA6BC6}" srcOrd="1" destOrd="0" presId="urn:microsoft.com/office/officeart/2005/8/layout/hierarchy3"/>
    <dgm:cxn modelId="{FFA5F770-944E-48BF-83CF-950D2DD6B407}" srcId="{164D5982-3819-471A-A21B-0C9DF206A30A}" destId="{C4B974EC-C950-4B32-A3BE-47C2E1EADBCE}" srcOrd="0" destOrd="0" parTransId="{A88C4CB9-D30E-4967-BE6A-904CE3ED15B4}" sibTransId="{022FF89F-1DAE-4E68-9E08-6BD6C472A165}"/>
    <dgm:cxn modelId="{91487FD9-EE49-43DC-95DD-6E0869D1351F}" type="presOf" srcId="{296B6686-8E75-46C9-95F6-39471DE1B589}" destId="{0A33F164-22CB-4A77-AECD-F00CD47695E9}" srcOrd="0" destOrd="0" presId="urn:microsoft.com/office/officeart/2005/8/layout/hierarchy3"/>
    <dgm:cxn modelId="{C0241566-15C1-4AA3-9F53-212DBDCB35CB}" type="presOf" srcId="{964B4F2A-1FEE-4220-9826-90C266ECE89A}" destId="{17E61FC8-57E1-49E9-B7CB-A176718CEFEB}" srcOrd="0" destOrd="0" presId="urn:microsoft.com/office/officeart/2005/8/layout/hierarchy3"/>
    <dgm:cxn modelId="{A93B3893-A4D4-4AD9-A546-758D7238EEE9}" srcId="{C4B974EC-C950-4B32-A3BE-47C2E1EADBCE}" destId="{F102FF6D-63B8-4E33-8B59-8E9FED2F5A80}" srcOrd="2" destOrd="0" parTransId="{A45CF32E-55FF-44C1-A2F9-11C48713A007}" sibTransId="{6361E958-2F76-4DF5-985D-31A50B4784CB}"/>
    <dgm:cxn modelId="{BC8A276D-AE81-4809-A564-F33FF8053F10}" srcId="{C4B974EC-C950-4B32-A3BE-47C2E1EADBCE}" destId="{9854E119-3ADF-45A8-A62F-DDC64AA144D3}" srcOrd="1" destOrd="0" parTransId="{79052272-E462-46C3-971B-5EB877280B62}" sibTransId="{C1815E93-5EF4-4AAA-B7AC-862E3C4F055C}"/>
    <dgm:cxn modelId="{51FBCE4B-CFC8-4A21-A35D-00FCC5979023}" type="presOf" srcId="{164D5982-3819-471A-A21B-0C9DF206A30A}" destId="{8EBE8F24-809B-4B3F-9DE9-27CA98E28FAA}" srcOrd="0" destOrd="0" presId="urn:microsoft.com/office/officeart/2005/8/layout/hierarchy3"/>
    <dgm:cxn modelId="{B057C774-C791-4736-A19B-BAC1BBF236BF}" type="presOf" srcId="{C7A74AED-1C6F-4E10-A8DE-0DFF6E461E9B}" destId="{8634CD58-FA62-4535-ACFF-6A99F5CECCC4}" srcOrd="0" destOrd="0" presId="urn:microsoft.com/office/officeart/2005/8/layout/hierarchy3"/>
    <dgm:cxn modelId="{35FBE6F3-E148-4379-98E4-751FC2A052EF}" type="presOf" srcId="{A7D419D4-8CFE-4B5E-8DEF-8536A874876A}" destId="{3670477D-AA95-4291-A391-F871DDB82DA2}" srcOrd="0" destOrd="0" presId="urn:microsoft.com/office/officeart/2005/8/layout/hierarchy3"/>
    <dgm:cxn modelId="{512BA4ED-1A70-4225-895D-321FED575076}" type="presOf" srcId="{AF7A4D78-D5BC-41D3-A37A-4A408A2672EB}" destId="{E58B19CD-015D-49ED-AB08-E2248D5B27D7}" srcOrd="0" destOrd="0" presId="urn:microsoft.com/office/officeart/2005/8/layout/hierarchy3"/>
    <dgm:cxn modelId="{ADDD9727-EBFE-4707-94BB-213648F3D697}" srcId="{C7A74AED-1C6F-4E10-A8DE-0DFF6E461E9B}" destId="{A4D7BCDF-B568-4AF8-818F-90408AC6FFDC}" srcOrd="0" destOrd="0" parTransId="{964B4F2A-1FEE-4220-9826-90C266ECE89A}" sibTransId="{0B9BC74F-92BD-4BC9-96E0-BF3537BBE5AA}"/>
    <dgm:cxn modelId="{1C6F6ACF-A697-4E77-9CA8-763507A480C1}" srcId="{C4B974EC-C950-4B32-A3BE-47C2E1EADBCE}" destId="{AF7A4D78-D5BC-41D3-A37A-4A408A2672EB}" srcOrd="4" destOrd="0" parTransId="{E7540EDF-7E39-4AF3-807E-4D80EE0E83C9}" sibTransId="{F72801B8-075D-4C86-ADAB-D88512E23C8B}"/>
    <dgm:cxn modelId="{DE838AE4-6742-48BC-9310-2A08EC65EBA7}" type="presOf" srcId="{E7540EDF-7E39-4AF3-807E-4D80EE0E83C9}" destId="{5F7019A3-6BCB-4FA4-B698-9E1EA565BF0B}" srcOrd="0" destOrd="0" presId="urn:microsoft.com/office/officeart/2005/8/layout/hierarchy3"/>
    <dgm:cxn modelId="{B96B3A89-1868-45B1-925A-7F8534D28D97}" srcId="{164D5982-3819-471A-A21B-0C9DF206A30A}" destId="{C7A74AED-1C6F-4E10-A8DE-0DFF6E461E9B}" srcOrd="1" destOrd="0" parTransId="{05B27DE7-AC52-4079-9785-FD75BC8C918F}" sibTransId="{0A632F65-7094-40A2-9622-7E336C22938D}"/>
    <dgm:cxn modelId="{0FF701AC-5377-4BF7-B24B-A1539919C1CD}" type="presOf" srcId="{A45CF32E-55FF-44C1-A2F9-11C48713A007}" destId="{C6ADAD88-24C7-4F15-9FFB-5DD4A001894A}" srcOrd="0" destOrd="0" presId="urn:microsoft.com/office/officeart/2005/8/layout/hierarchy3"/>
    <dgm:cxn modelId="{D3AB9D04-E041-43CB-B939-7F3C8248E30B}" type="presOf" srcId="{2BA77550-51A4-486E-8394-9E39CD5D6CBC}" destId="{DC17A600-C2B3-4B0D-8B38-EF49EBB442C0}" srcOrd="0" destOrd="0" presId="urn:microsoft.com/office/officeart/2005/8/layout/hierarchy3"/>
    <dgm:cxn modelId="{9AE5B2B0-528D-4CF8-A4F4-C3CEAB26C3ED}" type="presOf" srcId="{C7A74AED-1C6F-4E10-A8DE-0DFF6E461E9B}" destId="{0C42818C-542F-4D6A-883A-293EC0A18E99}" srcOrd="1" destOrd="0" presId="urn:microsoft.com/office/officeart/2005/8/layout/hierarchy3"/>
    <dgm:cxn modelId="{2B78134C-1487-4014-9715-100F09DBA0A6}" type="presOf" srcId="{C4B974EC-C950-4B32-A3BE-47C2E1EADBCE}" destId="{6B39C769-1608-423B-BD44-BC6EBC8A54A6}" srcOrd="0" destOrd="0" presId="urn:microsoft.com/office/officeart/2005/8/layout/hierarchy3"/>
    <dgm:cxn modelId="{F3ABB4E0-C350-4D60-85D7-BDF7C6850314}" type="presOf" srcId="{D52CB52C-A7D9-4383-AAEE-046FFBF417AA}" destId="{3F749A4F-565D-4811-BED8-62F0F9BEFFA1}" srcOrd="0" destOrd="0" presId="urn:microsoft.com/office/officeart/2005/8/layout/hierarchy3"/>
    <dgm:cxn modelId="{8253E5FC-4118-4026-9679-74538C19EC7A}" type="presOf" srcId="{FFCA0B94-DE4E-47F0-A188-8A18B58D9010}" destId="{68C7950F-14CC-47FC-8533-962EA826D82D}" srcOrd="0" destOrd="0" presId="urn:microsoft.com/office/officeart/2005/8/layout/hierarchy3"/>
    <dgm:cxn modelId="{E0AEA1BA-4F17-43C3-8726-5E6552A65EC5}" type="presParOf" srcId="{8EBE8F24-809B-4B3F-9DE9-27CA98E28FAA}" destId="{E487F7E8-FA00-4D1F-9D4D-09B57B90EBAF}" srcOrd="0" destOrd="0" presId="urn:microsoft.com/office/officeart/2005/8/layout/hierarchy3"/>
    <dgm:cxn modelId="{D7B0570D-2690-43C3-B8B1-0229DA189B40}" type="presParOf" srcId="{E487F7E8-FA00-4D1F-9D4D-09B57B90EBAF}" destId="{1098F4FF-5508-41F4-81A6-DE05FE365277}" srcOrd="0" destOrd="0" presId="urn:microsoft.com/office/officeart/2005/8/layout/hierarchy3"/>
    <dgm:cxn modelId="{2B07F3E5-CF39-4F56-AF26-74639CC1A9E9}" type="presParOf" srcId="{1098F4FF-5508-41F4-81A6-DE05FE365277}" destId="{6B39C769-1608-423B-BD44-BC6EBC8A54A6}" srcOrd="0" destOrd="0" presId="urn:microsoft.com/office/officeart/2005/8/layout/hierarchy3"/>
    <dgm:cxn modelId="{06846F38-A5F3-4F30-A369-CB91F9E463D1}" type="presParOf" srcId="{1098F4FF-5508-41F4-81A6-DE05FE365277}" destId="{AA4ACF74-B3BA-4284-B714-386FD6AA6BC6}" srcOrd="1" destOrd="0" presId="urn:microsoft.com/office/officeart/2005/8/layout/hierarchy3"/>
    <dgm:cxn modelId="{29CBEDB9-A8C4-4264-A088-9BA95B5C06C6}" type="presParOf" srcId="{E487F7E8-FA00-4D1F-9D4D-09B57B90EBAF}" destId="{926B19C2-1A03-4597-ADB3-055AA94764D3}" srcOrd="1" destOrd="0" presId="urn:microsoft.com/office/officeart/2005/8/layout/hierarchy3"/>
    <dgm:cxn modelId="{2B0379C1-3AB6-4B5C-B40C-97632F85F2DF}" type="presParOf" srcId="{926B19C2-1A03-4597-ADB3-055AA94764D3}" destId="{0A33F164-22CB-4A77-AECD-F00CD47695E9}" srcOrd="0" destOrd="0" presId="urn:microsoft.com/office/officeart/2005/8/layout/hierarchy3"/>
    <dgm:cxn modelId="{ED61162B-B43E-4D1A-B0DF-FA0D08E3C566}" type="presParOf" srcId="{926B19C2-1A03-4597-ADB3-055AA94764D3}" destId="{13133502-2B81-4A8E-AC7D-6A2D136DE665}" srcOrd="1" destOrd="0" presId="urn:microsoft.com/office/officeart/2005/8/layout/hierarchy3"/>
    <dgm:cxn modelId="{C47E63EE-50D5-47B8-9283-7023D185BBB2}" type="presParOf" srcId="{926B19C2-1A03-4597-ADB3-055AA94764D3}" destId="{F18A03A9-0DD4-46DE-882D-F256ABAEE1C7}" srcOrd="2" destOrd="0" presId="urn:microsoft.com/office/officeart/2005/8/layout/hierarchy3"/>
    <dgm:cxn modelId="{B631E2E0-8026-4633-9B87-EB2983D21447}" type="presParOf" srcId="{926B19C2-1A03-4597-ADB3-055AA94764D3}" destId="{2A71B7B3-4C27-4637-B89A-D3A98818A5A3}" srcOrd="3" destOrd="0" presId="urn:microsoft.com/office/officeart/2005/8/layout/hierarchy3"/>
    <dgm:cxn modelId="{2F8759BD-C7A5-482B-B11B-5BC1457BA7C9}" type="presParOf" srcId="{926B19C2-1A03-4597-ADB3-055AA94764D3}" destId="{C6ADAD88-24C7-4F15-9FFB-5DD4A001894A}" srcOrd="4" destOrd="0" presId="urn:microsoft.com/office/officeart/2005/8/layout/hierarchy3"/>
    <dgm:cxn modelId="{9BD443AC-264C-4F86-B18E-5311DEDDF1FB}" type="presParOf" srcId="{926B19C2-1A03-4597-ADB3-055AA94764D3}" destId="{B6C1E1D7-DB5F-4D83-90B7-8CDFD7806B3A}" srcOrd="5" destOrd="0" presId="urn:microsoft.com/office/officeart/2005/8/layout/hierarchy3"/>
    <dgm:cxn modelId="{FBF55054-93CC-4AE8-8A2E-C1A1AE9C1417}" type="presParOf" srcId="{926B19C2-1A03-4597-ADB3-055AA94764D3}" destId="{68C7950F-14CC-47FC-8533-962EA826D82D}" srcOrd="6" destOrd="0" presId="urn:microsoft.com/office/officeart/2005/8/layout/hierarchy3"/>
    <dgm:cxn modelId="{77BB7F15-4D2B-48F9-B586-624D24A13254}" type="presParOf" srcId="{926B19C2-1A03-4597-ADB3-055AA94764D3}" destId="{DC17A600-C2B3-4B0D-8B38-EF49EBB442C0}" srcOrd="7" destOrd="0" presId="urn:microsoft.com/office/officeart/2005/8/layout/hierarchy3"/>
    <dgm:cxn modelId="{D640BE94-CC1A-4CF2-A777-EB80EBBA059C}" type="presParOf" srcId="{926B19C2-1A03-4597-ADB3-055AA94764D3}" destId="{5F7019A3-6BCB-4FA4-B698-9E1EA565BF0B}" srcOrd="8" destOrd="0" presId="urn:microsoft.com/office/officeart/2005/8/layout/hierarchy3"/>
    <dgm:cxn modelId="{56C089FD-ECC0-4BF6-9343-264E105F6AED}" type="presParOf" srcId="{926B19C2-1A03-4597-ADB3-055AA94764D3}" destId="{E58B19CD-015D-49ED-AB08-E2248D5B27D7}" srcOrd="9" destOrd="0" presId="urn:microsoft.com/office/officeart/2005/8/layout/hierarchy3"/>
    <dgm:cxn modelId="{150A50AE-20F6-41CF-9F9F-682F1E45E2C3}" type="presParOf" srcId="{8EBE8F24-809B-4B3F-9DE9-27CA98E28FAA}" destId="{169F9E62-6711-4816-873A-1BF172E174E5}" srcOrd="1" destOrd="0" presId="urn:microsoft.com/office/officeart/2005/8/layout/hierarchy3"/>
    <dgm:cxn modelId="{54EF5A18-11C9-4881-845D-19543ED6CB22}" type="presParOf" srcId="{169F9E62-6711-4816-873A-1BF172E174E5}" destId="{BFA67090-570C-4742-9BA5-CEFB58EB40E2}" srcOrd="0" destOrd="0" presId="urn:microsoft.com/office/officeart/2005/8/layout/hierarchy3"/>
    <dgm:cxn modelId="{25992BAB-415D-4480-B077-769F92CBC5FC}" type="presParOf" srcId="{BFA67090-570C-4742-9BA5-CEFB58EB40E2}" destId="{8634CD58-FA62-4535-ACFF-6A99F5CECCC4}" srcOrd="0" destOrd="0" presId="urn:microsoft.com/office/officeart/2005/8/layout/hierarchy3"/>
    <dgm:cxn modelId="{49B70AD9-CEDD-43CE-82E6-464418D7C380}" type="presParOf" srcId="{BFA67090-570C-4742-9BA5-CEFB58EB40E2}" destId="{0C42818C-542F-4D6A-883A-293EC0A18E99}" srcOrd="1" destOrd="0" presId="urn:microsoft.com/office/officeart/2005/8/layout/hierarchy3"/>
    <dgm:cxn modelId="{5B3D0961-DB85-4040-BCC4-32D8DD389670}" type="presParOf" srcId="{169F9E62-6711-4816-873A-1BF172E174E5}" destId="{CFD55AF8-7145-4519-AADF-94DD6F2A6AE4}" srcOrd="1" destOrd="0" presId="urn:microsoft.com/office/officeart/2005/8/layout/hierarchy3"/>
    <dgm:cxn modelId="{05AF2F98-E9FA-4187-8347-D8DF6B3B10C7}" type="presParOf" srcId="{CFD55AF8-7145-4519-AADF-94DD6F2A6AE4}" destId="{17E61FC8-57E1-49E9-B7CB-A176718CEFEB}" srcOrd="0" destOrd="0" presId="urn:microsoft.com/office/officeart/2005/8/layout/hierarchy3"/>
    <dgm:cxn modelId="{0CA77D56-768B-4978-81E8-97FDCC73CC8D}" type="presParOf" srcId="{CFD55AF8-7145-4519-AADF-94DD6F2A6AE4}" destId="{C75C66A3-E347-4891-8A37-5931FB5AD1DA}" srcOrd="1" destOrd="0" presId="urn:microsoft.com/office/officeart/2005/8/layout/hierarchy3"/>
    <dgm:cxn modelId="{E8FD9678-292B-49B3-B9F3-41806BF2757B}" type="presParOf" srcId="{CFD55AF8-7145-4519-AADF-94DD6F2A6AE4}" destId="{EDD86A8C-E78B-499E-8267-2774566A6927}" srcOrd="2" destOrd="0" presId="urn:microsoft.com/office/officeart/2005/8/layout/hierarchy3"/>
    <dgm:cxn modelId="{FF082D0F-C200-4478-A554-230349F7B2CA}" type="presParOf" srcId="{CFD55AF8-7145-4519-AADF-94DD6F2A6AE4}" destId="{3670477D-AA95-4291-A391-F871DDB82DA2}" srcOrd="3" destOrd="0" presId="urn:microsoft.com/office/officeart/2005/8/layout/hierarchy3"/>
    <dgm:cxn modelId="{E2B889E4-554E-4E06-9041-827C1E93B892}" type="presParOf" srcId="{CFD55AF8-7145-4519-AADF-94DD6F2A6AE4}" destId="{CEE2FD8D-49CA-4517-BDB6-598D0E2D16C0}" srcOrd="4" destOrd="0" presId="urn:microsoft.com/office/officeart/2005/8/layout/hierarchy3"/>
    <dgm:cxn modelId="{87685251-D69E-4BE4-AF81-7BC519207F2C}" type="presParOf" srcId="{CFD55AF8-7145-4519-AADF-94DD6F2A6AE4}" destId="{3F749A4F-565D-4811-BED8-62F0F9BEFFA1}" srcOrd="5" destOrd="0" presId="urn:microsoft.com/office/officeart/2005/8/layout/hierarchy3"/>
    <dgm:cxn modelId="{5933A839-3A98-47AB-9C75-8BE62F72B77D}" type="presParOf" srcId="{CFD55AF8-7145-4519-AADF-94DD6F2A6AE4}" destId="{5266397B-6E27-4A44-8496-D96E8AED1EF8}" srcOrd="6" destOrd="0" presId="urn:microsoft.com/office/officeart/2005/8/layout/hierarchy3"/>
    <dgm:cxn modelId="{482148AE-2676-4C9C-92D4-B5BD44E83B55}" type="presParOf" srcId="{CFD55AF8-7145-4519-AADF-94DD6F2A6AE4}" destId="{E548C60B-2866-4219-ABAC-82074E2704D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5EE858-2585-462D-825A-F1BA226E5B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A34248-B8CF-46D3-A9CF-0F19C2061EA1}">
      <dgm:prSet phldrT="[文本]" custT="1"/>
      <dgm:spPr/>
      <dgm:t>
        <a:bodyPr/>
        <a:lstStyle/>
        <a:p>
          <a:r>
            <a:rPr lang="zh-CN" altLang="en-US" sz="2800" dirty="0" smtClean="0"/>
            <a:t>运维全网监控</a:t>
          </a:r>
          <a:endParaRPr lang="zh-CN" altLang="en-US" sz="2800" dirty="0"/>
        </a:p>
      </dgm:t>
    </dgm:pt>
    <dgm:pt modelId="{77A944E0-1C32-4A36-B0A4-967E6CC64501}" type="parTrans" cxnId="{873A1A46-1C6C-4886-812B-F7F6E03D296F}">
      <dgm:prSet/>
      <dgm:spPr/>
      <dgm:t>
        <a:bodyPr/>
        <a:lstStyle/>
        <a:p>
          <a:endParaRPr lang="zh-CN" altLang="en-US" sz="1400"/>
        </a:p>
      </dgm:t>
    </dgm:pt>
    <dgm:pt modelId="{4F2A2833-C0F7-4AD2-8173-8677BD632E26}" type="sibTrans" cxnId="{873A1A46-1C6C-4886-812B-F7F6E03D296F}">
      <dgm:prSet/>
      <dgm:spPr/>
      <dgm:t>
        <a:bodyPr/>
        <a:lstStyle/>
        <a:p>
          <a:endParaRPr lang="zh-CN" altLang="en-US" sz="1400"/>
        </a:p>
      </dgm:t>
    </dgm:pt>
    <dgm:pt modelId="{098D4B51-3FAD-4626-8390-0A29C8D36802}">
      <dgm:prSet custT="1"/>
      <dgm:spPr/>
      <dgm:t>
        <a:bodyPr/>
        <a:lstStyle/>
        <a:p>
          <a:r>
            <a:rPr lang="zh-CN" altLang="en-US" sz="2800" dirty="0" smtClean="0"/>
            <a:t>线上故障定位</a:t>
          </a:r>
          <a:endParaRPr lang="en-US" altLang="zh-CN" sz="2800" dirty="0" smtClean="0"/>
        </a:p>
      </dgm:t>
    </dgm:pt>
    <dgm:pt modelId="{95E2C08C-476C-4E74-9F46-498043F337D2}" type="parTrans" cxnId="{106ED255-30A0-4A37-B0F6-8DBED800CE6A}">
      <dgm:prSet/>
      <dgm:spPr/>
      <dgm:t>
        <a:bodyPr/>
        <a:lstStyle/>
        <a:p>
          <a:endParaRPr lang="zh-CN" altLang="en-US" sz="1400"/>
        </a:p>
      </dgm:t>
    </dgm:pt>
    <dgm:pt modelId="{AC1C6B76-6BE7-466D-A81E-C13E8D0B16FF}" type="sibTrans" cxnId="{106ED255-30A0-4A37-B0F6-8DBED800CE6A}">
      <dgm:prSet/>
      <dgm:spPr/>
      <dgm:t>
        <a:bodyPr/>
        <a:lstStyle/>
        <a:p>
          <a:endParaRPr lang="zh-CN" altLang="en-US" sz="1400"/>
        </a:p>
      </dgm:t>
    </dgm:pt>
    <dgm:pt modelId="{5FC79C31-CD42-4511-B6D4-AA37B8F7F315}">
      <dgm:prSet custT="1"/>
      <dgm:spPr/>
      <dgm:t>
        <a:bodyPr/>
        <a:lstStyle/>
        <a:p>
          <a:r>
            <a:rPr lang="en-US" altLang="zh-CN" sz="2800" dirty="0" smtClean="0"/>
            <a:t>QA</a:t>
          </a:r>
          <a:r>
            <a:rPr lang="zh-CN" altLang="en-US" sz="2800" dirty="0" smtClean="0"/>
            <a:t>测试排障</a:t>
          </a:r>
          <a:endParaRPr lang="en-US" altLang="zh-CN" sz="2800" dirty="0" smtClean="0"/>
        </a:p>
      </dgm:t>
    </dgm:pt>
    <dgm:pt modelId="{8D446545-878E-4FE2-8B15-EF64E2D50C66}" type="parTrans" cxnId="{EC72B3EF-CB17-4E3B-8D6E-52F546256BE0}">
      <dgm:prSet/>
      <dgm:spPr/>
      <dgm:t>
        <a:bodyPr/>
        <a:lstStyle/>
        <a:p>
          <a:endParaRPr lang="zh-CN" altLang="en-US" sz="1400"/>
        </a:p>
      </dgm:t>
    </dgm:pt>
    <dgm:pt modelId="{0410DD67-82A4-47B5-B604-0EC7EE9284AF}" type="sibTrans" cxnId="{EC72B3EF-CB17-4E3B-8D6E-52F546256BE0}">
      <dgm:prSet/>
      <dgm:spPr/>
      <dgm:t>
        <a:bodyPr/>
        <a:lstStyle/>
        <a:p>
          <a:endParaRPr lang="zh-CN" altLang="en-US" sz="1400"/>
        </a:p>
      </dgm:t>
    </dgm:pt>
    <dgm:pt modelId="{60ABE8B6-BC8C-4924-9419-3C9F9FB045A9}">
      <dgm:prSet custT="1"/>
      <dgm:spPr/>
      <dgm:t>
        <a:bodyPr/>
        <a:lstStyle/>
        <a:p>
          <a:r>
            <a:rPr lang="en-US" altLang="zh-CN" sz="2800" dirty="0" smtClean="0"/>
            <a:t>CDN</a:t>
          </a:r>
          <a:r>
            <a:rPr lang="zh-CN" altLang="en-US" sz="2800" dirty="0" smtClean="0"/>
            <a:t>优化</a:t>
          </a:r>
          <a:endParaRPr lang="en-US" altLang="zh-CN" sz="2800" dirty="0" smtClean="0"/>
        </a:p>
      </dgm:t>
    </dgm:pt>
    <dgm:pt modelId="{218C7273-01A0-46B8-AA60-51222F2F8AF4}" type="parTrans" cxnId="{02DAC262-7E85-4B2F-974E-BECF35E4B219}">
      <dgm:prSet/>
      <dgm:spPr/>
      <dgm:t>
        <a:bodyPr/>
        <a:lstStyle/>
        <a:p>
          <a:endParaRPr lang="zh-CN" altLang="en-US" sz="1400"/>
        </a:p>
      </dgm:t>
    </dgm:pt>
    <dgm:pt modelId="{6B895611-DB90-4B3A-B7E6-63C0C4321E85}" type="sibTrans" cxnId="{02DAC262-7E85-4B2F-974E-BECF35E4B219}">
      <dgm:prSet/>
      <dgm:spPr/>
      <dgm:t>
        <a:bodyPr/>
        <a:lstStyle/>
        <a:p>
          <a:endParaRPr lang="zh-CN" altLang="en-US" sz="1400"/>
        </a:p>
      </dgm:t>
    </dgm:pt>
    <dgm:pt modelId="{E94FE1AC-4090-47B2-8F7F-5D762D87658F}">
      <dgm:prSet custT="1"/>
      <dgm:spPr/>
      <dgm:t>
        <a:bodyPr/>
        <a:lstStyle/>
        <a:p>
          <a:r>
            <a:rPr lang="zh-CN" altLang="en-US" sz="2800" dirty="0" smtClean="0"/>
            <a:t>产品支撑</a:t>
          </a:r>
          <a:endParaRPr lang="en-US" altLang="zh-CN" sz="2800" dirty="0" smtClean="0"/>
        </a:p>
      </dgm:t>
    </dgm:pt>
    <dgm:pt modelId="{5BCB5487-1787-4B29-991B-9CD0B3E43496}" type="parTrans" cxnId="{606F7B5E-B33D-4A63-8521-CDF4C7918DA6}">
      <dgm:prSet/>
      <dgm:spPr/>
      <dgm:t>
        <a:bodyPr/>
        <a:lstStyle/>
        <a:p>
          <a:endParaRPr lang="zh-CN" altLang="en-US" sz="1400"/>
        </a:p>
      </dgm:t>
    </dgm:pt>
    <dgm:pt modelId="{8766ADBF-3815-4D33-B23F-40311DAD848C}" type="sibTrans" cxnId="{606F7B5E-B33D-4A63-8521-CDF4C7918DA6}">
      <dgm:prSet/>
      <dgm:spPr/>
      <dgm:t>
        <a:bodyPr/>
        <a:lstStyle/>
        <a:p>
          <a:endParaRPr lang="zh-CN" altLang="en-US" sz="1400"/>
        </a:p>
      </dgm:t>
    </dgm:pt>
    <dgm:pt modelId="{0970091F-7BF9-476A-83CA-F0C548BE92B8}">
      <dgm:prSet custT="1"/>
      <dgm:spPr/>
      <dgm:t>
        <a:bodyPr/>
        <a:lstStyle/>
        <a:p>
          <a:r>
            <a:rPr lang="zh-CN" altLang="en-US" sz="2800" dirty="0" smtClean="0"/>
            <a:t>调度支撑</a:t>
          </a:r>
          <a:endParaRPr lang="en-US" altLang="zh-CN" sz="2800" dirty="0" smtClean="0"/>
        </a:p>
      </dgm:t>
    </dgm:pt>
    <dgm:pt modelId="{4F63B22A-510A-4EA7-8A7A-521BCFE62D67}" type="parTrans" cxnId="{F62A9F74-4D80-45F3-AF99-F92DA0BDC95E}">
      <dgm:prSet/>
      <dgm:spPr/>
      <dgm:t>
        <a:bodyPr/>
        <a:lstStyle/>
        <a:p>
          <a:endParaRPr lang="zh-CN" altLang="en-US"/>
        </a:p>
      </dgm:t>
    </dgm:pt>
    <dgm:pt modelId="{E50435AD-B7B9-49C1-B866-B4E894CCA9FE}" type="sibTrans" cxnId="{F62A9F74-4D80-45F3-AF99-F92DA0BDC95E}">
      <dgm:prSet/>
      <dgm:spPr/>
      <dgm:t>
        <a:bodyPr/>
        <a:lstStyle/>
        <a:p>
          <a:endParaRPr lang="zh-CN" altLang="en-US"/>
        </a:p>
      </dgm:t>
    </dgm:pt>
    <dgm:pt modelId="{FDF10DD2-EAB4-4510-BEEB-A9841C4E666D}" type="pres">
      <dgm:prSet presAssocID="{D45EE858-2585-462D-825A-F1BA226E5B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17499B-071F-4DEF-B351-2A371E97D6BC}" type="pres">
      <dgm:prSet presAssocID="{47A34248-B8CF-46D3-A9CF-0F19C2061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6F684-E115-4E71-B139-072E9C152CEA}" type="pres">
      <dgm:prSet presAssocID="{4F2A2833-C0F7-4AD2-8173-8677BD632E26}" presName="sibTrans" presStyleCnt="0"/>
      <dgm:spPr/>
    </dgm:pt>
    <dgm:pt modelId="{F1882A1A-B8EF-4C1B-9F0E-6C58EFFDB040}" type="pres">
      <dgm:prSet presAssocID="{098D4B51-3FAD-4626-8390-0A29C8D3680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04DC0-8EDA-420D-8615-AC1BB6C96D71}" type="pres">
      <dgm:prSet presAssocID="{AC1C6B76-6BE7-466D-A81E-C13E8D0B16FF}" presName="sibTrans" presStyleCnt="0"/>
      <dgm:spPr/>
    </dgm:pt>
    <dgm:pt modelId="{92963B2D-2E70-46ED-8EC3-F603733E6A01}" type="pres">
      <dgm:prSet presAssocID="{5FC79C31-CD42-4511-B6D4-AA37B8F7F31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8A04AA-C292-4DBB-96D1-ACF2D47D51D4}" type="pres">
      <dgm:prSet presAssocID="{0410DD67-82A4-47B5-B604-0EC7EE9284AF}" presName="sibTrans" presStyleCnt="0"/>
      <dgm:spPr/>
    </dgm:pt>
    <dgm:pt modelId="{13CB1514-BED2-44C2-ADDD-ACB28F487DF2}" type="pres">
      <dgm:prSet presAssocID="{60ABE8B6-BC8C-4924-9419-3C9F9FB045A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F1193-7D87-497C-A5CF-AA457C97933C}" type="pres">
      <dgm:prSet presAssocID="{6B895611-DB90-4B3A-B7E6-63C0C4321E85}" presName="sibTrans" presStyleCnt="0"/>
      <dgm:spPr/>
    </dgm:pt>
    <dgm:pt modelId="{2D3086E5-9ED5-428E-934A-89FB5510FC16}" type="pres">
      <dgm:prSet presAssocID="{0970091F-7BF9-476A-83CA-F0C548BE92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F09B4-D12D-425E-8193-5F25282011A0}" type="pres">
      <dgm:prSet presAssocID="{E50435AD-B7B9-49C1-B866-B4E894CCA9FE}" presName="sibTrans" presStyleCnt="0"/>
      <dgm:spPr/>
    </dgm:pt>
    <dgm:pt modelId="{EBAF1A3A-DD8E-4AA5-B71D-CB46CA3EACBC}" type="pres">
      <dgm:prSet presAssocID="{E94FE1AC-4090-47B2-8F7F-5D762D87658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DAC262-7E85-4B2F-974E-BECF35E4B219}" srcId="{D45EE858-2585-462D-825A-F1BA226E5B5D}" destId="{60ABE8B6-BC8C-4924-9419-3C9F9FB045A9}" srcOrd="3" destOrd="0" parTransId="{218C7273-01A0-46B8-AA60-51222F2F8AF4}" sibTransId="{6B895611-DB90-4B3A-B7E6-63C0C4321E85}"/>
    <dgm:cxn modelId="{0102043E-6149-4D7D-9335-49CC9D30092A}" type="presOf" srcId="{E94FE1AC-4090-47B2-8F7F-5D762D87658F}" destId="{EBAF1A3A-DD8E-4AA5-B71D-CB46CA3EACBC}" srcOrd="0" destOrd="0" presId="urn:microsoft.com/office/officeart/2005/8/layout/default"/>
    <dgm:cxn modelId="{D47AA0D3-AC6B-4757-A8D1-A30765ABB381}" type="presOf" srcId="{D45EE858-2585-462D-825A-F1BA226E5B5D}" destId="{FDF10DD2-EAB4-4510-BEEB-A9841C4E666D}" srcOrd="0" destOrd="0" presId="urn:microsoft.com/office/officeart/2005/8/layout/default"/>
    <dgm:cxn modelId="{C3BED37B-2A97-42BA-BCC1-B8D55E52D939}" type="presOf" srcId="{0970091F-7BF9-476A-83CA-F0C548BE92B8}" destId="{2D3086E5-9ED5-428E-934A-89FB5510FC16}" srcOrd="0" destOrd="0" presId="urn:microsoft.com/office/officeart/2005/8/layout/default"/>
    <dgm:cxn modelId="{F62A9F74-4D80-45F3-AF99-F92DA0BDC95E}" srcId="{D45EE858-2585-462D-825A-F1BA226E5B5D}" destId="{0970091F-7BF9-476A-83CA-F0C548BE92B8}" srcOrd="4" destOrd="0" parTransId="{4F63B22A-510A-4EA7-8A7A-521BCFE62D67}" sibTransId="{E50435AD-B7B9-49C1-B866-B4E894CCA9FE}"/>
    <dgm:cxn modelId="{106ED255-30A0-4A37-B0F6-8DBED800CE6A}" srcId="{D45EE858-2585-462D-825A-F1BA226E5B5D}" destId="{098D4B51-3FAD-4626-8390-0A29C8D36802}" srcOrd="1" destOrd="0" parTransId="{95E2C08C-476C-4E74-9F46-498043F337D2}" sibTransId="{AC1C6B76-6BE7-466D-A81E-C13E8D0B16FF}"/>
    <dgm:cxn modelId="{240F3639-7EFD-44E1-9131-1FD08D5F4BF3}" type="presOf" srcId="{47A34248-B8CF-46D3-A9CF-0F19C2061EA1}" destId="{9717499B-071F-4DEF-B351-2A371E97D6BC}" srcOrd="0" destOrd="0" presId="urn:microsoft.com/office/officeart/2005/8/layout/default"/>
    <dgm:cxn modelId="{09847A9C-57D0-47DD-966F-58F248FBDE30}" type="presOf" srcId="{098D4B51-3FAD-4626-8390-0A29C8D36802}" destId="{F1882A1A-B8EF-4C1B-9F0E-6C58EFFDB040}" srcOrd="0" destOrd="0" presId="urn:microsoft.com/office/officeart/2005/8/layout/default"/>
    <dgm:cxn modelId="{A36917B9-BEDE-49BA-8C86-20A71B96B0D1}" type="presOf" srcId="{60ABE8B6-BC8C-4924-9419-3C9F9FB045A9}" destId="{13CB1514-BED2-44C2-ADDD-ACB28F487DF2}" srcOrd="0" destOrd="0" presId="urn:microsoft.com/office/officeart/2005/8/layout/default"/>
    <dgm:cxn modelId="{873A1A46-1C6C-4886-812B-F7F6E03D296F}" srcId="{D45EE858-2585-462D-825A-F1BA226E5B5D}" destId="{47A34248-B8CF-46D3-A9CF-0F19C2061EA1}" srcOrd="0" destOrd="0" parTransId="{77A944E0-1C32-4A36-B0A4-967E6CC64501}" sibTransId="{4F2A2833-C0F7-4AD2-8173-8677BD632E26}"/>
    <dgm:cxn modelId="{E82EDED3-BB03-483A-AB4B-99C14BE4145A}" type="presOf" srcId="{5FC79C31-CD42-4511-B6D4-AA37B8F7F315}" destId="{92963B2D-2E70-46ED-8EC3-F603733E6A01}" srcOrd="0" destOrd="0" presId="urn:microsoft.com/office/officeart/2005/8/layout/default"/>
    <dgm:cxn modelId="{EC72B3EF-CB17-4E3B-8D6E-52F546256BE0}" srcId="{D45EE858-2585-462D-825A-F1BA226E5B5D}" destId="{5FC79C31-CD42-4511-B6D4-AA37B8F7F315}" srcOrd="2" destOrd="0" parTransId="{8D446545-878E-4FE2-8B15-EF64E2D50C66}" sibTransId="{0410DD67-82A4-47B5-B604-0EC7EE9284AF}"/>
    <dgm:cxn modelId="{606F7B5E-B33D-4A63-8521-CDF4C7918DA6}" srcId="{D45EE858-2585-462D-825A-F1BA226E5B5D}" destId="{E94FE1AC-4090-47B2-8F7F-5D762D87658F}" srcOrd="5" destOrd="0" parTransId="{5BCB5487-1787-4B29-991B-9CD0B3E43496}" sibTransId="{8766ADBF-3815-4D33-B23F-40311DAD848C}"/>
    <dgm:cxn modelId="{564E647C-4E76-4408-94BB-CAA5FAC42A63}" type="presParOf" srcId="{FDF10DD2-EAB4-4510-BEEB-A9841C4E666D}" destId="{9717499B-071F-4DEF-B351-2A371E97D6BC}" srcOrd="0" destOrd="0" presId="urn:microsoft.com/office/officeart/2005/8/layout/default"/>
    <dgm:cxn modelId="{80202200-68AD-4BCE-9B5B-894B649F10B1}" type="presParOf" srcId="{FDF10DD2-EAB4-4510-BEEB-A9841C4E666D}" destId="{9706F684-E115-4E71-B139-072E9C152CEA}" srcOrd="1" destOrd="0" presId="urn:microsoft.com/office/officeart/2005/8/layout/default"/>
    <dgm:cxn modelId="{AABF6025-23A6-4A49-9E06-311206424EF6}" type="presParOf" srcId="{FDF10DD2-EAB4-4510-BEEB-A9841C4E666D}" destId="{F1882A1A-B8EF-4C1B-9F0E-6C58EFFDB040}" srcOrd="2" destOrd="0" presId="urn:microsoft.com/office/officeart/2005/8/layout/default"/>
    <dgm:cxn modelId="{B3FE8352-19F6-4D09-B0D1-46BCF50A6081}" type="presParOf" srcId="{FDF10DD2-EAB4-4510-BEEB-A9841C4E666D}" destId="{4CA04DC0-8EDA-420D-8615-AC1BB6C96D71}" srcOrd="3" destOrd="0" presId="urn:microsoft.com/office/officeart/2005/8/layout/default"/>
    <dgm:cxn modelId="{FAB037BC-F737-4384-8037-3A8D77905503}" type="presParOf" srcId="{FDF10DD2-EAB4-4510-BEEB-A9841C4E666D}" destId="{92963B2D-2E70-46ED-8EC3-F603733E6A01}" srcOrd="4" destOrd="0" presId="urn:microsoft.com/office/officeart/2005/8/layout/default"/>
    <dgm:cxn modelId="{28640A16-8BC2-42E3-BCA5-F5CF38C038A1}" type="presParOf" srcId="{FDF10DD2-EAB4-4510-BEEB-A9841C4E666D}" destId="{8A8A04AA-C292-4DBB-96D1-ACF2D47D51D4}" srcOrd="5" destOrd="0" presId="urn:microsoft.com/office/officeart/2005/8/layout/default"/>
    <dgm:cxn modelId="{7D886B2B-2724-43F5-B262-E3A336EDD933}" type="presParOf" srcId="{FDF10DD2-EAB4-4510-BEEB-A9841C4E666D}" destId="{13CB1514-BED2-44C2-ADDD-ACB28F487DF2}" srcOrd="6" destOrd="0" presId="urn:microsoft.com/office/officeart/2005/8/layout/default"/>
    <dgm:cxn modelId="{76C813DB-8A5A-4222-A945-3D0CBA14AD3E}" type="presParOf" srcId="{FDF10DD2-EAB4-4510-BEEB-A9841C4E666D}" destId="{92FF1193-7D87-497C-A5CF-AA457C97933C}" srcOrd="7" destOrd="0" presId="urn:microsoft.com/office/officeart/2005/8/layout/default"/>
    <dgm:cxn modelId="{54FB3D79-C3EB-425C-BE3A-41AEC2CE7D37}" type="presParOf" srcId="{FDF10DD2-EAB4-4510-BEEB-A9841C4E666D}" destId="{2D3086E5-9ED5-428E-934A-89FB5510FC16}" srcOrd="8" destOrd="0" presId="urn:microsoft.com/office/officeart/2005/8/layout/default"/>
    <dgm:cxn modelId="{5F74AD0D-9D64-45B1-8725-C8512157EE99}" type="presParOf" srcId="{FDF10DD2-EAB4-4510-BEEB-A9841C4E666D}" destId="{D28F09B4-D12D-425E-8193-5F25282011A0}" srcOrd="9" destOrd="0" presId="urn:microsoft.com/office/officeart/2005/8/layout/default"/>
    <dgm:cxn modelId="{567D2E4C-FFE5-41EF-8C13-3C7763A7A64A}" type="presParOf" srcId="{FDF10DD2-EAB4-4510-BEEB-A9841C4E666D}" destId="{EBAF1A3A-DD8E-4AA5-B71D-CB46CA3EAC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6F98-4776-4A7F-9E31-B187C0AC94CA}">
      <dsp:nvSpPr>
        <dsp:cNvPr id="0" name=""/>
        <dsp:cNvSpPr/>
      </dsp:nvSpPr>
      <dsp:spPr>
        <a:xfrm>
          <a:off x="1025693" y="997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播放失败</a:t>
          </a:r>
          <a:endParaRPr lang="zh-CN" altLang="en-US" sz="2000" kern="1200" dirty="0"/>
        </a:p>
      </dsp:txBody>
      <dsp:txXfrm>
        <a:off x="1025693" y="997"/>
        <a:ext cx="1472132" cy="665822"/>
      </dsp:txXfrm>
    </dsp:sp>
    <dsp:sp modelId="{EB766F3F-8A22-4ADE-87B1-C96C93149397}">
      <dsp:nvSpPr>
        <dsp:cNvPr id="0" name=""/>
        <dsp:cNvSpPr/>
      </dsp:nvSpPr>
      <dsp:spPr>
        <a:xfrm>
          <a:off x="300613" y="997"/>
          <a:ext cx="659163" cy="66582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8127E-F4EB-4C5E-9888-A976B83F2C88}">
      <dsp:nvSpPr>
        <dsp:cNvPr id="0" name=""/>
        <dsp:cNvSpPr/>
      </dsp:nvSpPr>
      <dsp:spPr>
        <a:xfrm>
          <a:off x="300613" y="776680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卡顿</a:t>
          </a:r>
          <a:endParaRPr lang="zh-CN" altLang="en-US" sz="2000" kern="1200" dirty="0"/>
        </a:p>
      </dsp:txBody>
      <dsp:txXfrm>
        <a:off x="300613" y="776680"/>
        <a:ext cx="1472132" cy="665822"/>
      </dsp:txXfrm>
    </dsp:sp>
    <dsp:sp modelId="{7B5B3F12-0C57-4F9F-BCA6-0C6B81590A18}">
      <dsp:nvSpPr>
        <dsp:cNvPr id="0" name=""/>
        <dsp:cNvSpPr/>
      </dsp:nvSpPr>
      <dsp:spPr>
        <a:xfrm>
          <a:off x="1838662" y="776680"/>
          <a:ext cx="659163" cy="66582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1E9BC-C50A-428D-91C0-0B4199C1EB78}">
      <dsp:nvSpPr>
        <dsp:cNvPr id="0" name=""/>
        <dsp:cNvSpPr/>
      </dsp:nvSpPr>
      <dsp:spPr>
        <a:xfrm>
          <a:off x="1025693" y="1552362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花屏</a:t>
          </a:r>
          <a:endParaRPr lang="zh-CN" altLang="en-US" sz="2000" kern="1200" dirty="0"/>
        </a:p>
      </dsp:txBody>
      <dsp:txXfrm>
        <a:off x="1025693" y="1552362"/>
        <a:ext cx="1472132" cy="665822"/>
      </dsp:txXfrm>
    </dsp:sp>
    <dsp:sp modelId="{F6C0854B-0393-4333-BDDE-B0A470389307}">
      <dsp:nvSpPr>
        <dsp:cNvPr id="0" name=""/>
        <dsp:cNvSpPr/>
      </dsp:nvSpPr>
      <dsp:spPr>
        <a:xfrm>
          <a:off x="300613" y="1552362"/>
          <a:ext cx="659163" cy="66582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4310D-F314-4196-9D2E-BB466B8EE941}">
      <dsp:nvSpPr>
        <dsp:cNvPr id="0" name=""/>
        <dsp:cNvSpPr/>
      </dsp:nvSpPr>
      <dsp:spPr>
        <a:xfrm>
          <a:off x="300613" y="2328045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音频丢失</a:t>
          </a:r>
          <a:endParaRPr lang="zh-CN" altLang="en-US" sz="2000" kern="1200" dirty="0"/>
        </a:p>
      </dsp:txBody>
      <dsp:txXfrm>
        <a:off x="300613" y="2328045"/>
        <a:ext cx="1472132" cy="665822"/>
      </dsp:txXfrm>
    </dsp:sp>
    <dsp:sp modelId="{C6BB2DD4-B7FF-4F60-9A55-6F439A67B6D8}">
      <dsp:nvSpPr>
        <dsp:cNvPr id="0" name=""/>
        <dsp:cNvSpPr/>
      </dsp:nvSpPr>
      <dsp:spPr>
        <a:xfrm>
          <a:off x="1838662" y="2328045"/>
          <a:ext cx="659163" cy="66582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DFCD5-84BA-4331-8A39-FFBF9F889A4A}">
      <dsp:nvSpPr>
        <dsp:cNvPr id="0" name=""/>
        <dsp:cNvSpPr/>
      </dsp:nvSpPr>
      <dsp:spPr>
        <a:xfrm>
          <a:off x="1025693" y="3103727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视频丢失</a:t>
          </a:r>
          <a:endParaRPr lang="zh-CN" altLang="en-US" sz="2000" kern="1200" dirty="0"/>
        </a:p>
      </dsp:txBody>
      <dsp:txXfrm>
        <a:off x="1025693" y="3103727"/>
        <a:ext cx="1472132" cy="665822"/>
      </dsp:txXfrm>
    </dsp:sp>
    <dsp:sp modelId="{7D118653-4F40-41F8-9E0A-4125C0F3F534}">
      <dsp:nvSpPr>
        <dsp:cNvPr id="0" name=""/>
        <dsp:cNvSpPr/>
      </dsp:nvSpPr>
      <dsp:spPr>
        <a:xfrm>
          <a:off x="300613" y="3103727"/>
          <a:ext cx="659163" cy="66582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FFEB4-E94A-4833-8F93-43FF6E761CF9}">
      <dsp:nvSpPr>
        <dsp:cNvPr id="0" name=""/>
        <dsp:cNvSpPr/>
      </dsp:nvSpPr>
      <dsp:spPr>
        <a:xfrm>
          <a:off x="300613" y="3879410"/>
          <a:ext cx="1472132" cy="66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音画不同步</a:t>
          </a:r>
          <a:endParaRPr lang="zh-CN" altLang="en-US" sz="2000" kern="1200" dirty="0"/>
        </a:p>
      </dsp:txBody>
      <dsp:txXfrm>
        <a:off x="300613" y="3879410"/>
        <a:ext cx="1472132" cy="665822"/>
      </dsp:txXfrm>
    </dsp:sp>
    <dsp:sp modelId="{E1702012-DB34-41C4-8BE3-24DFD1F24CCB}">
      <dsp:nvSpPr>
        <dsp:cNvPr id="0" name=""/>
        <dsp:cNvSpPr/>
      </dsp:nvSpPr>
      <dsp:spPr>
        <a:xfrm>
          <a:off x="1838662" y="3879410"/>
          <a:ext cx="659163" cy="665822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E76B3-694B-4874-81FE-8F4E7FD66EAE}">
      <dsp:nvSpPr>
        <dsp:cNvPr id="0" name=""/>
        <dsp:cNvSpPr/>
      </dsp:nvSpPr>
      <dsp:spPr>
        <a:xfrm rot="5400000">
          <a:off x="380755" y="1327890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2EBF1-87DF-4057-9EB4-2FD4B4AF01F4}">
      <dsp:nvSpPr>
        <dsp:cNvPr id="0" name=""/>
        <dsp:cNvSpPr/>
      </dsp:nvSpPr>
      <dsp:spPr>
        <a:xfrm>
          <a:off x="190544" y="1894416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嵌合业务</a:t>
          </a:r>
          <a:endParaRPr lang="zh-CN" altLang="en-US" sz="4000" kern="1200" dirty="0"/>
        </a:p>
      </dsp:txBody>
      <dsp:txXfrm>
        <a:off x="190544" y="1894416"/>
        <a:ext cx="1711813" cy="1500505"/>
      </dsp:txXfrm>
    </dsp:sp>
    <dsp:sp modelId="{0E4BD7E2-537D-40A8-8181-7C52DBAEE4D5}">
      <dsp:nvSpPr>
        <dsp:cNvPr id="0" name=""/>
        <dsp:cNvSpPr/>
      </dsp:nvSpPr>
      <dsp:spPr>
        <a:xfrm>
          <a:off x="1579374" y="1188296"/>
          <a:ext cx="322983" cy="3229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319F8-EF2C-4390-B724-71E984823799}">
      <dsp:nvSpPr>
        <dsp:cNvPr id="0" name=""/>
        <dsp:cNvSpPr/>
      </dsp:nvSpPr>
      <dsp:spPr>
        <a:xfrm rot="5400000">
          <a:off x="2476349" y="809333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E5F44-071E-4BA1-BC39-32F2579C5F90}">
      <dsp:nvSpPr>
        <dsp:cNvPr id="0" name=""/>
        <dsp:cNvSpPr/>
      </dsp:nvSpPr>
      <dsp:spPr>
        <a:xfrm>
          <a:off x="2286138" y="1375860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链路优化</a:t>
          </a:r>
          <a:endParaRPr lang="zh-CN" altLang="en-US" sz="4000" kern="1200" dirty="0"/>
        </a:p>
      </dsp:txBody>
      <dsp:txXfrm>
        <a:off x="2286138" y="1375860"/>
        <a:ext cx="1711813" cy="1500505"/>
      </dsp:txXfrm>
    </dsp:sp>
    <dsp:sp modelId="{8E35FEC7-2A66-43ED-92F9-AACC909C9FC3}">
      <dsp:nvSpPr>
        <dsp:cNvPr id="0" name=""/>
        <dsp:cNvSpPr/>
      </dsp:nvSpPr>
      <dsp:spPr>
        <a:xfrm>
          <a:off x="3674968" y="669740"/>
          <a:ext cx="322983" cy="3229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2BEB-BE82-4D10-A474-34DCA9D78A09}">
      <dsp:nvSpPr>
        <dsp:cNvPr id="0" name=""/>
        <dsp:cNvSpPr/>
      </dsp:nvSpPr>
      <dsp:spPr>
        <a:xfrm rot="5400000">
          <a:off x="4571943" y="290776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C68C-7690-48D4-85A7-21B5249BF6D3}">
      <dsp:nvSpPr>
        <dsp:cNvPr id="0" name=""/>
        <dsp:cNvSpPr/>
      </dsp:nvSpPr>
      <dsp:spPr>
        <a:xfrm>
          <a:off x="4381732" y="857303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智能运维</a:t>
          </a:r>
          <a:endParaRPr lang="zh-CN" altLang="en-US" sz="4000" kern="1200" dirty="0"/>
        </a:p>
      </dsp:txBody>
      <dsp:txXfrm>
        <a:off x="4381732" y="857303"/>
        <a:ext cx="1711813" cy="150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1B55-821F-4D0B-B14E-9B030BE32F2F}">
      <dsp:nvSpPr>
        <dsp:cNvPr id="0" name=""/>
        <dsp:cNvSpPr/>
      </dsp:nvSpPr>
      <dsp:spPr>
        <a:xfrm>
          <a:off x="675371" y="118019"/>
          <a:ext cx="1168784" cy="11689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2AFD2-1D6B-4DC9-B3ED-A76509CF2467}">
      <dsp:nvSpPr>
        <dsp:cNvPr id="0" name=""/>
        <dsp:cNvSpPr/>
      </dsp:nvSpPr>
      <dsp:spPr>
        <a:xfrm>
          <a:off x="933710" y="540050"/>
          <a:ext cx="649471" cy="324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推流端</a:t>
          </a:r>
          <a:endParaRPr lang="zh-CN" altLang="en-US" sz="1600" kern="1200" dirty="0"/>
        </a:p>
      </dsp:txBody>
      <dsp:txXfrm>
        <a:off x="933710" y="540050"/>
        <a:ext cx="649471" cy="324657"/>
      </dsp:txXfrm>
    </dsp:sp>
    <dsp:sp modelId="{6FA7167E-1B9A-4776-80CE-B6DAB39BB8E9}">
      <dsp:nvSpPr>
        <dsp:cNvPr id="0" name=""/>
        <dsp:cNvSpPr/>
      </dsp:nvSpPr>
      <dsp:spPr>
        <a:xfrm>
          <a:off x="350745" y="789675"/>
          <a:ext cx="1168784" cy="11689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BF258-FFF1-4ED3-B0A9-A538EF968DBA}">
      <dsp:nvSpPr>
        <dsp:cNvPr id="0" name=""/>
        <dsp:cNvSpPr/>
      </dsp:nvSpPr>
      <dsp:spPr>
        <a:xfrm>
          <a:off x="610401" y="1215591"/>
          <a:ext cx="649471" cy="324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播放端</a:t>
          </a:r>
          <a:endParaRPr lang="zh-CN" altLang="en-US" sz="1600" kern="1200" dirty="0"/>
        </a:p>
      </dsp:txBody>
      <dsp:txXfrm>
        <a:off x="610401" y="1215591"/>
        <a:ext cx="649471" cy="324657"/>
      </dsp:txXfrm>
    </dsp:sp>
    <dsp:sp modelId="{D85F35C6-1120-4764-81A5-AF9D72642A60}">
      <dsp:nvSpPr>
        <dsp:cNvPr id="0" name=""/>
        <dsp:cNvSpPr/>
      </dsp:nvSpPr>
      <dsp:spPr>
        <a:xfrm>
          <a:off x="758557" y="1541706"/>
          <a:ext cx="1004167" cy="1004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9D547-0150-4CD6-9859-555125F04B0A}">
      <dsp:nvSpPr>
        <dsp:cNvPr id="0" name=""/>
        <dsp:cNvSpPr/>
      </dsp:nvSpPr>
      <dsp:spPr>
        <a:xfrm>
          <a:off x="935247" y="1892103"/>
          <a:ext cx="649471" cy="324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CDN</a:t>
          </a:r>
          <a:endParaRPr lang="zh-CN" altLang="en-US" sz="1600" kern="1200" dirty="0"/>
        </a:p>
      </dsp:txBody>
      <dsp:txXfrm>
        <a:off x="935247" y="1892103"/>
        <a:ext cx="649471" cy="324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A1152-0EAE-1E43-9D96-2B13E7BD30E8}">
      <dsp:nvSpPr>
        <dsp:cNvPr id="0" name=""/>
        <dsp:cNvSpPr/>
      </dsp:nvSpPr>
      <dsp:spPr>
        <a:xfrm>
          <a:off x="238328" y="450860"/>
          <a:ext cx="2303845" cy="119061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DB4DCC-24AF-1348-B43B-40E25FDA1750}">
      <dsp:nvSpPr>
        <dsp:cNvPr id="0" name=""/>
        <dsp:cNvSpPr/>
      </dsp:nvSpPr>
      <dsp:spPr>
        <a:xfrm>
          <a:off x="307179" y="590104"/>
          <a:ext cx="1069831" cy="1018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开始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停止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心跳</a:t>
          </a:r>
          <a:endParaRPr lang="zh-CN" altLang="en-US" sz="1200" kern="1200" dirty="0"/>
        </a:p>
      </dsp:txBody>
      <dsp:txXfrm>
        <a:off x="307179" y="590104"/>
        <a:ext cx="1069831" cy="1018555"/>
      </dsp:txXfrm>
    </dsp:sp>
    <dsp:sp modelId="{121E8017-3C40-164E-BDB4-D3E51BBA0BE8}">
      <dsp:nvSpPr>
        <dsp:cNvPr id="0" name=""/>
        <dsp:cNvSpPr/>
      </dsp:nvSpPr>
      <dsp:spPr>
        <a:xfrm>
          <a:off x="1400843" y="590104"/>
          <a:ext cx="1069831" cy="1018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Qos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带宽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卡顿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帧率</a:t>
          </a:r>
          <a:endParaRPr lang="zh-CN" altLang="en-US" sz="1200" kern="1200" dirty="0"/>
        </a:p>
      </dsp:txBody>
      <dsp:txXfrm>
        <a:off x="1400843" y="590104"/>
        <a:ext cx="1069831" cy="1018555"/>
      </dsp:txXfrm>
    </dsp:sp>
    <dsp:sp modelId="{D015685D-D88A-D444-A2D0-E9C44507B977}">
      <dsp:nvSpPr>
        <dsp:cNvPr id="0" name=""/>
        <dsp:cNvSpPr/>
      </dsp:nvSpPr>
      <dsp:spPr>
        <a:xfrm>
          <a:off x="0" y="212592"/>
          <a:ext cx="450176" cy="450176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13170-B2F2-9D40-BE5A-6D7806877010}">
      <dsp:nvSpPr>
        <dsp:cNvPr id="0" name=""/>
        <dsp:cNvSpPr/>
      </dsp:nvSpPr>
      <dsp:spPr>
        <a:xfrm>
          <a:off x="16303" y="350718"/>
          <a:ext cx="423695" cy="14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6DCCE-5730-1047-8C17-27274C3091EB}">
      <dsp:nvSpPr>
        <dsp:cNvPr id="0" name=""/>
        <dsp:cNvSpPr/>
      </dsp:nvSpPr>
      <dsp:spPr>
        <a:xfrm>
          <a:off x="1390251" y="592282"/>
          <a:ext cx="264" cy="972818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75514-A4E9-4D48-85C1-D1B7DBA290FB}">
      <dsp:nvSpPr>
        <dsp:cNvPr id="0" name=""/>
        <dsp:cNvSpPr/>
      </dsp:nvSpPr>
      <dsp:spPr>
        <a:xfrm>
          <a:off x="2231469" y="2213151"/>
          <a:ext cx="1633061" cy="1633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在线用户</a:t>
          </a:r>
          <a:endParaRPr lang="zh-CN" altLang="en-US" sz="3700" kern="1200" dirty="0"/>
        </a:p>
      </dsp:txBody>
      <dsp:txXfrm>
        <a:off x="2470625" y="2452307"/>
        <a:ext cx="1154749" cy="1154749"/>
      </dsp:txXfrm>
    </dsp:sp>
    <dsp:sp modelId="{388CD172-C816-4520-9832-87D993C9737A}">
      <dsp:nvSpPr>
        <dsp:cNvPr id="0" name=""/>
        <dsp:cNvSpPr/>
      </dsp:nvSpPr>
      <dsp:spPr>
        <a:xfrm rot="10800000">
          <a:off x="572187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45ED-DA3F-4E0E-ADF0-9D4D18512FE6}">
      <dsp:nvSpPr>
        <dsp:cNvPr id="0" name=""/>
        <dsp:cNvSpPr/>
      </dsp:nvSpPr>
      <dsp:spPr>
        <a:xfrm>
          <a:off x="615" y="2572425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卡顿率</a:t>
          </a:r>
          <a:endParaRPr lang="zh-CN" altLang="en-US" sz="2500" kern="1200" dirty="0"/>
        </a:p>
      </dsp:txBody>
      <dsp:txXfrm>
        <a:off x="27400" y="2599210"/>
        <a:ext cx="1089572" cy="860944"/>
      </dsp:txXfrm>
    </dsp:sp>
    <dsp:sp modelId="{25A9EB21-4BCD-471D-9F88-627E35E031F2}">
      <dsp:nvSpPr>
        <dsp:cNvPr id="0" name=""/>
        <dsp:cNvSpPr/>
      </dsp:nvSpPr>
      <dsp:spPr>
        <a:xfrm rot="12960000">
          <a:off x="895292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B377-5699-432C-B48B-C6B763D8DCBC}">
      <dsp:nvSpPr>
        <dsp:cNvPr id="0" name=""/>
        <dsp:cNvSpPr/>
      </dsp:nvSpPr>
      <dsp:spPr>
        <a:xfrm>
          <a:off x="473453" y="1117178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人均卡顿次数</a:t>
          </a:r>
          <a:endParaRPr lang="zh-CN" altLang="en-US" sz="2500" kern="1200" dirty="0"/>
        </a:p>
      </dsp:txBody>
      <dsp:txXfrm>
        <a:off x="500238" y="1143963"/>
        <a:ext cx="1089572" cy="860944"/>
      </dsp:txXfrm>
    </dsp:sp>
    <dsp:sp modelId="{2E334FD5-3A4F-49B2-A9A8-3EDBEBAFAB38}">
      <dsp:nvSpPr>
        <dsp:cNvPr id="0" name=""/>
        <dsp:cNvSpPr/>
      </dsp:nvSpPr>
      <dsp:spPr>
        <a:xfrm rot="15120000">
          <a:off x="1741193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F91C9-4C5B-415E-B506-4B746319DDF0}">
      <dsp:nvSpPr>
        <dsp:cNvPr id="0" name=""/>
        <dsp:cNvSpPr/>
      </dsp:nvSpPr>
      <dsp:spPr>
        <a:xfrm>
          <a:off x="1711360" y="217787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卡顿时比</a:t>
          </a:r>
          <a:endParaRPr lang="zh-CN" altLang="en-US" sz="2500" kern="1200" dirty="0"/>
        </a:p>
      </dsp:txBody>
      <dsp:txXfrm>
        <a:off x="1738145" y="244572"/>
        <a:ext cx="1089572" cy="860944"/>
      </dsp:txXfrm>
    </dsp:sp>
    <dsp:sp modelId="{0BAEB413-A2BF-4B86-B5EE-3D5C8F308A94}">
      <dsp:nvSpPr>
        <dsp:cNvPr id="0" name=""/>
        <dsp:cNvSpPr/>
      </dsp:nvSpPr>
      <dsp:spPr>
        <a:xfrm rot="17280000">
          <a:off x="2786784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5D2B1-5DB7-4853-A9F0-17249425AFDF}">
      <dsp:nvSpPr>
        <dsp:cNvPr id="0" name=""/>
        <dsp:cNvSpPr/>
      </dsp:nvSpPr>
      <dsp:spPr>
        <a:xfrm>
          <a:off x="3241496" y="217787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开播故障率</a:t>
          </a:r>
          <a:endParaRPr lang="zh-CN" altLang="en-US" sz="2500" kern="1200" dirty="0"/>
        </a:p>
      </dsp:txBody>
      <dsp:txXfrm>
        <a:off x="3268281" y="244572"/>
        <a:ext cx="1089572" cy="860944"/>
      </dsp:txXfrm>
    </dsp:sp>
    <dsp:sp modelId="{15EDF618-C1C5-41B6-8828-758EAD0E32F6}">
      <dsp:nvSpPr>
        <dsp:cNvPr id="0" name=""/>
        <dsp:cNvSpPr/>
      </dsp:nvSpPr>
      <dsp:spPr>
        <a:xfrm rot="19440000">
          <a:off x="3632685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A2D2-EF54-4628-A3F7-F2DEF5E2EB72}">
      <dsp:nvSpPr>
        <dsp:cNvPr id="0" name=""/>
        <dsp:cNvSpPr/>
      </dsp:nvSpPr>
      <dsp:spPr>
        <a:xfrm>
          <a:off x="4479403" y="1117178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播放故障率</a:t>
          </a:r>
          <a:endParaRPr lang="zh-CN" altLang="en-US" sz="2500" kern="1200" dirty="0"/>
        </a:p>
      </dsp:txBody>
      <dsp:txXfrm>
        <a:off x="4506188" y="1143963"/>
        <a:ext cx="1089572" cy="860944"/>
      </dsp:txXfrm>
    </dsp:sp>
    <dsp:sp modelId="{C636408D-4156-3341-9CE5-CFC7A7F564D9}">
      <dsp:nvSpPr>
        <dsp:cNvPr id="0" name=""/>
        <dsp:cNvSpPr/>
      </dsp:nvSpPr>
      <dsp:spPr>
        <a:xfrm>
          <a:off x="3955791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76445-EC78-ED40-A5DE-9032E5C0C68B}">
      <dsp:nvSpPr>
        <dsp:cNvPr id="0" name=""/>
        <dsp:cNvSpPr/>
      </dsp:nvSpPr>
      <dsp:spPr>
        <a:xfrm>
          <a:off x="4952241" y="2572425"/>
          <a:ext cx="1143142" cy="914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内容故障率</a:t>
          </a:r>
          <a:endParaRPr lang="zh-CN" altLang="en-US" sz="2500" kern="1200" dirty="0"/>
        </a:p>
      </dsp:txBody>
      <dsp:txXfrm>
        <a:off x="4979026" y="2599210"/>
        <a:ext cx="1089572" cy="860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E786-8845-4198-B218-3A22A26E32EC}">
      <dsp:nvSpPr>
        <dsp:cNvPr id="0" name=""/>
        <dsp:cNvSpPr/>
      </dsp:nvSpPr>
      <dsp:spPr>
        <a:xfrm>
          <a:off x="2377439" y="20319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全网</a:t>
          </a:r>
          <a:endParaRPr lang="zh-CN" altLang="en-US" sz="1700" kern="1200" dirty="0"/>
        </a:p>
      </dsp:txBody>
      <dsp:txXfrm>
        <a:off x="2712719" y="690879"/>
        <a:ext cx="670560" cy="670560"/>
      </dsp:txXfrm>
    </dsp:sp>
    <dsp:sp modelId="{8D99FE79-CF6A-4AC9-BA1F-36914018D5D3}">
      <dsp:nvSpPr>
        <dsp:cNvPr id="0" name=""/>
        <dsp:cNvSpPr/>
      </dsp:nvSpPr>
      <dsp:spPr>
        <a:xfrm>
          <a:off x="1706879" y="1361439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CDN</a:t>
          </a:r>
          <a:endParaRPr lang="zh-CN" altLang="en-US" sz="1700" kern="1200" dirty="0"/>
        </a:p>
      </dsp:txBody>
      <dsp:txXfrm>
        <a:off x="2042159" y="2031999"/>
        <a:ext cx="670560" cy="670560"/>
      </dsp:txXfrm>
    </dsp:sp>
    <dsp:sp modelId="{D47B7C41-8F79-469F-88A7-AB8509131126}">
      <dsp:nvSpPr>
        <dsp:cNvPr id="0" name=""/>
        <dsp:cNvSpPr/>
      </dsp:nvSpPr>
      <dsp:spPr>
        <a:xfrm rot="10800000">
          <a:off x="2377439" y="1361439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域名</a:t>
          </a:r>
          <a:endParaRPr lang="zh-CN" altLang="en-US" sz="1700" kern="1200" dirty="0"/>
        </a:p>
      </dsp:txBody>
      <dsp:txXfrm rot="10800000">
        <a:off x="2712719" y="1361439"/>
        <a:ext cx="670560" cy="670560"/>
      </dsp:txXfrm>
    </dsp:sp>
    <dsp:sp modelId="{4DB65532-C10F-4842-BA2D-F6BC629C0504}">
      <dsp:nvSpPr>
        <dsp:cNvPr id="0" name=""/>
        <dsp:cNvSpPr/>
      </dsp:nvSpPr>
      <dsp:spPr>
        <a:xfrm>
          <a:off x="3047999" y="1361439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节点</a:t>
          </a:r>
          <a:endParaRPr lang="zh-CN" altLang="en-US" sz="1700" kern="1200" dirty="0"/>
        </a:p>
      </dsp:txBody>
      <dsp:txXfrm>
        <a:off x="3383279" y="2031999"/>
        <a:ext cx="670560" cy="670560"/>
      </dsp:txXfrm>
    </dsp:sp>
    <dsp:sp modelId="{9DE3A189-89D8-4673-AA0F-05CDC7EE17C5}">
      <dsp:nvSpPr>
        <dsp:cNvPr id="0" name=""/>
        <dsp:cNvSpPr/>
      </dsp:nvSpPr>
      <dsp:spPr>
        <a:xfrm>
          <a:off x="1036319" y="2702560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房间类型</a:t>
          </a:r>
          <a:endParaRPr lang="zh-CN" altLang="en-US" sz="1700" kern="1200" dirty="0"/>
        </a:p>
      </dsp:txBody>
      <dsp:txXfrm>
        <a:off x="1371599" y="3373120"/>
        <a:ext cx="670560" cy="670560"/>
      </dsp:txXfrm>
    </dsp:sp>
    <dsp:sp modelId="{8A3A251F-0D33-4B4A-BE10-4C4B473BAB19}">
      <dsp:nvSpPr>
        <dsp:cNvPr id="0" name=""/>
        <dsp:cNvSpPr/>
      </dsp:nvSpPr>
      <dsp:spPr>
        <a:xfrm rot="10800000">
          <a:off x="1706879" y="2702560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房间</a:t>
          </a:r>
          <a:endParaRPr lang="zh-CN" altLang="en-US" sz="1700" kern="1200" dirty="0"/>
        </a:p>
      </dsp:txBody>
      <dsp:txXfrm rot="10800000">
        <a:off x="2042159" y="2702560"/>
        <a:ext cx="670560" cy="670560"/>
      </dsp:txXfrm>
    </dsp:sp>
    <dsp:sp modelId="{807BF30A-209E-4FAF-8FED-DD562BC0C4D9}">
      <dsp:nvSpPr>
        <dsp:cNvPr id="0" name=""/>
        <dsp:cNvSpPr/>
      </dsp:nvSpPr>
      <dsp:spPr>
        <a:xfrm>
          <a:off x="2377439" y="2702560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终端类型</a:t>
          </a:r>
          <a:endParaRPr lang="zh-CN" altLang="en-US" sz="1700" kern="1200" dirty="0"/>
        </a:p>
      </dsp:txBody>
      <dsp:txXfrm>
        <a:off x="2712719" y="3373120"/>
        <a:ext cx="670560" cy="670560"/>
      </dsp:txXfrm>
    </dsp:sp>
    <dsp:sp modelId="{BF45644D-9736-42D5-BAC9-D3E7D9E335CF}">
      <dsp:nvSpPr>
        <dsp:cNvPr id="0" name=""/>
        <dsp:cNvSpPr/>
      </dsp:nvSpPr>
      <dsp:spPr>
        <a:xfrm rot="10800000">
          <a:off x="3047999" y="2702560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ISP</a:t>
          </a:r>
          <a:endParaRPr lang="zh-CN" altLang="en-US" sz="1700" kern="1200" dirty="0"/>
        </a:p>
      </dsp:txBody>
      <dsp:txXfrm rot="10800000">
        <a:off x="3383279" y="2702560"/>
        <a:ext cx="670560" cy="670560"/>
      </dsp:txXfrm>
    </dsp:sp>
    <dsp:sp modelId="{4B01BFD4-DCF0-4809-85B1-7FB05109C0AD}">
      <dsp:nvSpPr>
        <dsp:cNvPr id="0" name=""/>
        <dsp:cNvSpPr/>
      </dsp:nvSpPr>
      <dsp:spPr>
        <a:xfrm>
          <a:off x="3718560" y="2702560"/>
          <a:ext cx="1341120" cy="1341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故障类型</a:t>
          </a:r>
          <a:endParaRPr lang="zh-CN" altLang="en-US" sz="1700" kern="1200" dirty="0"/>
        </a:p>
      </dsp:txBody>
      <dsp:txXfrm>
        <a:off x="4053840" y="3373120"/>
        <a:ext cx="670560" cy="670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4E411-9AA4-41C1-88A6-4A53C1D02FEF}">
      <dsp:nvSpPr>
        <dsp:cNvPr id="0" name=""/>
        <dsp:cNvSpPr/>
      </dsp:nvSpPr>
      <dsp:spPr>
        <a:xfrm>
          <a:off x="3617393" y="2742064"/>
          <a:ext cx="1992029" cy="129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在线推流数</a:t>
          </a:r>
          <a:endParaRPr lang="zh-CN" altLang="en-US" sz="1500" kern="1200" dirty="0"/>
        </a:p>
      </dsp:txBody>
      <dsp:txXfrm>
        <a:off x="4243348" y="3093006"/>
        <a:ext cx="1337728" cy="911095"/>
      </dsp:txXfrm>
    </dsp:sp>
    <dsp:sp modelId="{D66F3925-652C-4479-B708-39EB62FD306C}">
      <dsp:nvSpPr>
        <dsp:cNvPr id="0" name=""/>
        <dsp:cNvSpPr/>
      </dsp:nvSpPr>
      <dsp:spPr>
        <a:xfrm>
          <a:off x="367240" y="2742064"/>
          <a:ext cx="1992029" cy="129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重点主播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活动</a:t>
          </a:r>
          <a:endParaRPr lang="zh-CN" altLang="en-US" sz="1500" kern="1200" dirty="0"/>
        </a:p>
      </dsp:txBody>
      <dsp:txXfrm>
        <a:off x="395586" y="3093006"/>
        <a:ext cx="1337728" cy="911095"/>
      </dsp:txXfrm>
    </dsp:sp>
    <dsp:sp modelId="{ED29EDDC-5C9A-429A-954C-07441D03205B}">
      <dsp:nvSpPr>
        <dsp:cNvPr id="0" name=""/>
        <dsp:cNvSpPr/>
      </dsp:nvSpPr>
      <dsp:spPr>
        <a:xfrm>
          <a:off x="3617393" y="0"/>
          <a:ext cx="1992029" cy="129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在播放数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在线推流数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>
        <a:off x="4243348" y="28346"/>
        <a:ext cx="1337728" cy="911095"/>
      </dsp:txXfrm>
    </dsp:sp>
    <dsp:sp modelId="{1351788B-9DDA-458F-99BC-8F584DE70E10}">
      <dsp:nvSpPr>
        <dsp:cNvPr id="0" name=""/>
        <dsp:cNvSpPr/>
      </dsp:nvSpPr>
      <dsp:spPr>
        <a:xfrm>
          <a:off x="367240" y="0"/>
          <a:ext cx="1992029" cy="129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卡顿率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开播失败率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播放失败率</a:t>
          </a:r>
          <a:endParaRPr lang="zh-CN" altLang="en-US" sz="1500" kern="1200" dirty="0"/>
        </a:p>
      </dsp:txBody>
      <dsp:txXfrm>
        <a:off x="395586" y="28346"/>
        <a:ext cx="1337728" cy="911095"/>
      </dsp:txXfrm>
    </dsp:sp>
    <dsp:sp modelId="{4ACBB89E-42A6-4BD7-8A91-A9CD541B65CE}">
      <dsp:nvSpPr>
        <dsp:cNvPr id="0" name=""/>
        <dsp:cNvSpPr/>
      </dsp:nvSpPr>
      <dsp:spPr>
        <a:xfrm>
          <a:off x="1201957" y="229849"/>
          <a:ext cx="1746049" cy="17460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指标监控</a:t>
          </a:r>
          <a:endParaRPr lang="zh-CN" altLang="en-US" sz="2800" kern="1200" dirty="0"/>
        </a:p>
      </dsp:txBody>
      <dsp:txXfrm>
        <a:off x="1713363" y="741255"/>
        <a:ext cx="1234643" cy="1234643"/>
      </dsp:txXfrm>
    </dsp:sp>
    <dsp:sp modelId="{EBD07E97-F9CB-48B7-9933-E5668E61FCD9}">
      <dsp:nvSpPr>
        <dsp:cNvPr id="0" name=""/>
        <dsp:cNvSpPr/>
      </dsp:nvSpPr>
      <dsp:spPr>
        <a:xfrm rot="5400000">
          <a:off x="3028656" y="229849"/>
          <a:ext cx="1746049" cy="17460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环比监控</a:t>
          </a:r>
          <a:endParaRPr lang="zh-CN" altLang="en-US" sz="2800" kern="1200" dirty="0"/>
        </a:p>
      </dsp:txBody>
      <dsp:txXfrm rot="-5400000">
        <a:off x="3028656" y="741255"/>
        <a:ext cx="1234643" cy="1234643"/>
      </dsp:txXfrm>
    </dsp:sp>
    <dsp:sp modelId="{4004832F-0A6B-44B3-A666-99797C4A0E11}">
      <dsp:nvSpPr>
        <dsp:cNvPr id="0" name=""/>
        <dsp:cNvSpPr/>
      </dsp:nvSpPr>
      <dsp:spPr>
        <a:xfrm rot="10800000">
          <a:off x="3028656" y="2056548"/>
          <a:ext cx="1746049" cy="17460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同比监控</a:t>
          </a:r>
          <a:endParaRPr lang="zh-CN" altLang="en-US" sz="2800" kern="1200" dirty="0"/>
        </a:p>
      </dsp:txBody>
      <dsp:txXfrm rot="10800000">
        <a:off x="3028656" y="2056548"/>
        <a:ext cx="1234643" cy="1234643"/>
      </dsp:txXfrm>
    </dsp:sp>
    <dsp:sp modelId="{C2358EA6-924A-41B5-B2DA-AB60608E0D3D}">
      <dsp:nvSpPr>
        <dsp:cNvPr id="0" name=""/>
        <dsp:cNvSpPr/>
      </dsp:nvSpPr>
      <dsp:spPr>
        <a:xfrm rot="16200000">
          <a:off x="1201957" y="2056548"/>
          <a:ext cx="1746049" cy="17460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黑白名单</a:t>
          </a:r>
          <a:endParaRPr lang="zh-CN" altLang="en-US" sz="2800" kern="1200" dirty="0"/>
        </a:p>
      </dsp:txBody>
      <dsp:txXfrm rot="5400000">
        <a:off x="1713363" y="2056548"/>
        <a:ext cx="1234643" cy="1234643"/>
      </dsp:txXfrm>
    </dsp:sp>
    <dsp:sp modelId="{69CAEC22-7F04-4DBB-BB0C-0E0C43D1C9C9}">
      <dsp:nvSpPr>
        <dsp:cNvPr id="0" name=""/>
        <dsp:cNvSpPr/>
      </dsp:nvSpPr>
      <dsp:spPr>
        <a:xfrm>
          <a:off x="2686906" y="1653303"/>
          <a:ext cx="602850" cy="52421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F91C6-054A-4B39-8106-5848D2F4E8F0}">
      <dsp:nvSpPr>
        <dsp:cNvPr id="0" name=""/>
        <dsp:cNvSpPr/>
      </dsp:nvSpPr>
      <dsp:spPr>
        <a:xfrm rot="10800000">
          <a:off x="2686906" y="1854926"/>
          <a:ext cx="602850" cy="52421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5170-C5F8-44CB-9B3E-02D1ADEA24C9}">
      <dsp:nvSpPr>
        <dsp:cNvPr id="0" name=""/>
        <dsp:cNvSpPr/>
      </dsp:nvSpPr>
      <dsp:spPr>
        <a:xfrm>
          <a:off x="0" y="46805"/>
          <a:ext cx="1584175" cy="158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推流端</a:t>
          </a:r>
          <a:endParaRPr lang="zh-CN" altLang="en-US" sz="2800" kern="1200" dirty="0"/>
        </a:p>
      </dsp:txBody>
      <dsp:txXfrm>
        <a:off x="231997" y="278802"/>
        <a:ext cx="1120181" cy="1120181"/>
      </dsp:txXfrm>
    </dsp:sp>
    <dsp:sp modelId="{520AF8E6-9C74-4274-924B-6FB4F047F63C}">
      <dsp:nvSpPr>
        <dsp:cNvPr id="0" name=""/>
        <dsp:cNvSpPr/>
      </dsp:nvSpPr>
      <dsp:spPr>
        <a:xfrm rot="10800000">
          <a:off x="514857" y="1835537"/>
          <a:ext cx="554461" cy="43366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1D72-1B93-4AA7-855A-F67F6D178611}">
      <dsp:nvSpPr>
        <dsp:cNvPr id="0" name=""/>
        <dsp:cNvSpPr/>
      </dsp:nvSpPr>
      <dsp:spPr>
        <a:xfrm>
          <a:off x="263765" y="2449208"/>
          <a:ext cx="1056645" cy="1056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CDN</a:t>
          </a:r>
          <a:r>
            <a:rPr lang="zh-CN" altLang="en-US" sz="1800" kern="1200" dirty="0" smtClean="0"/>
            <a:t>上行</a:t>
          </a:r>
          <a:endParaRPr lang="zh-CN" altLang="en-US" sz="1800" kern="1200" dirty="0"/>
        </a:p>
      </dsp:txBody>
      <dsp:txXfrm>
        <a:off x="418507" y="2603950"/>
        <a:ext cx="747161" cy="747161"/>
      </dsp:txXfrm>
    </dsp:sp>
    <dsp:sp modelId="{DD11B9C7-4D94-49E3-AFC1-EEA1EE2F7D3C}">
      <dsp:nvSpPr>
        <dsp:cNvPr id="0" name=""/>
        <dsp:cNvSpPr/>
      </dsp:nvSpPr>
      <dsp:spPr>
        <a:xfrm rot="5400000">
          <a:off x="1715262" y="2760700"/>
          <a:ext cx="554461" cy="43366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F4D2-9343-4CAB-9950-9BADCA1F383E}">
      <dsp:nvSpPr>
        <dsp:cNvPr id="0" name=""/>
        <dsp:cNvSpPr/>
      </dsp:nvSpPr>
      <dsp:spPr>
        <a:xfrm>
          <a:off x="2640029" y="2449208"/>
          <a:ext cx="1056645" cy="1056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CDN</a:t>
          </a:r>
          <a:r>
            <a:rPr lang="zh-CN" altLang="en-US" sz="1800" kern="1200" dirty="0" smtClean="0"/>
            <a:t>互推下行</a:t>
          </a:r>
          <a:endParaRPr lang="zh-CN" altLang="en-US" sz="1800" kern="1200" dirty="0"/>
        </a:p>
      </dsp:txBody>
      <dsp:txXfrm>
        <a:off x="2794771" y="2603950"/>
        <a:ext cx="747161" cy="747161"/>
      </dsp:txXfrm>
    </dsp:sp>
    <dsp:sp modelId="{BC577106-8949-453B-B15D-461EE9D431F7}">
      <dsp:nvSpPr>
        <dsp:cNvPr id="0" name=""/>
        <dsp:cNvSpPr/>
      </dsp:nvSpPr>
      <dsp:spPr>
        <a:xfrm>
          <a:off x="2891121" y="1679108"/>
          <a:ext cx="554461" cy="43366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9ABCE-4868-4B48-AC70-F218F98C7DEE}">
      <dsp:nvSpPr>
        <dsp:cNvPr id="0" name=""/>
        <dsp:cNvSpPr/>
      </dsp:nvSpPr>
      <dsp:spPr>
        <a:xfrm>
          <a:off x="2640029" y="310570"/>
          <a:ext cx="1056645" cy="1056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CDN</a:t>
          </a:r>
          <a:r>
            <a:rPr lang="zh-CN" altLang="en-US" sz="1800" kern="1200" dirty="0" smtClean="0"/>
            <a:t>互推上行</a:t>
          </a:r>
          <a:endParaRPr lang="zh-CN" altLang="en-US" sz="1800" kern="1200" dirty="0"/>
        </a:p>
      </dsp:txBody>
      <dsp:txXfrm>
        <a:off x="2794771" y="465312"/>
        <a:ext cx="747161" cy="747161"/>
      </dsp:txXfrm>
    </dsp:sp>
    <dsp:sp modelId="{958206CA-ABAF-48D2-B1CA-A446B60BD791}">
      <dsp:nvSpPr>
        <dsp:cNvPr id="0" name=""/>
        <dsp:cNvSpPr/>
      </dsp:nvSpPr>
      <dsp:spPr>
        <a:xfrm rot="5400000">
          <a:off x="4091526" y="622063"/>
          <a:ext cx="554461" cy="43366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9BB9-1DD5-4459-B85D-E73F6D07BCBC}">
      <dsp:nvSpPr>
        <dsp:cNvPr id="0" name=""/>
        <dsp:cNvSpPr/>
      </dsp:nvSpPr>
      <dsp:spPr>
        <a:xfrm>
          <a:off x="5016293" y="310570"/>
          <a:ext cx="1056645" cy="1056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CDN</a:t>
          </a:r>
          <a:r>
            <a:rPr lang="zh-CN" altLang="en-US" sz="1800" kern="1200" dirty="0" smtClean="0"/>
            <a:t>分发边缘</a:t>
          </a:r>
          <a:endParaRPr lang="zh-CN" altLang="en-US" sz="1800" kern="1200" dirty="0"/>
        </a:p>
      </dsp:txBody>
      <dsp:txXfrm>
        <a:off x="5171035" y="465312"/>
        <a:ext cx="747161" cy="747161"/>
      </dsp:txXfrm>
    </dsp:sp>
    <dsp:sp modelId="{407165C9-C0C5-430A-A097-EEF3AE5F0E7A}">
      <dsp:nvSpPr>
        <dsp:cNvPr id="0" name=""/>
        <dsp:cNvSpPr/>
      </dsp:nvSpPr>
      <dsp:spPr>
        <a:xfrm rot="10800000">
          <a:off x="5267385" y="1571772"/>
          <a:ext cx="554461" cy="43366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8CB43-61F4-4965-9354-20E848F42919}">
      <dsp:nvSpPr>
        <dsp:cNvPr id="0" name=""/>
        <dsp:cNvSpPr/>
      </dsp:nvSpPr>
      <dsp:spPr>
        <a:xfrm>
          <a:off x="4752527" y="2185442"/>
          <a:ext cx="1584175" cy="158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播放端</a:t>
          </a:r>
          <a:endParaRPr lang="zh-CN" altLang="en-US" sz="2800" kern="1200" dirty="0"/>
        </a:p>
      </dsp:txBody>
      <dsp:txXfrm>
        <a:off x="4984524" y="2417439"/>
        <a:ext cx="1120181" cy="11201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9C769-1608-423B-BD44-BC6EBC8A54A6}">
      <dsp:nvSpPr>
        <dsp:cNvPr id="0" name=""/>
        <dsp:cNvSpPr/>
      </dsp:nvSpPr>
      <dsp:spPr>
        <a:xfrm>
          <a:off x="66470" y="183"/>
          <a:ext cx="1157050" cy="578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网络层</a:t>
          </a:r>
          <a:endParaRPr lang="zh-CN" altLang="en-US" sz="2400" kern="1200" dirty="0"/>
        </a:p>
      </dsp:txBody>
      <dsp:txXfrm>
        <a:off x="83414" y="17127"/>
        <a:ext cx="1123162" cy="544637"/>
      </dsp:txXfrm>
    </dsp:sp>
    <dsp:sp modelId="{0A33F164-22CB-4A77-AECD-F00CD47695E9}">
      <dsp:nvSpPr>
        <dsp:cNvPr id="0" name=""/>
        <dsp:cNvSpPr/>
      </dsp:nvSpPr>
      <dsp:spPr>
        <a:xfrm>
          <a:off x="182175" y="578708"/>
          <a:ext cx="115705" cy="43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893"/>
              </a:lnTo>
              <a:lnTo>
                <a:pt x="115705" y="4338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33502-2B81-4A8E-AC7D-6A2D136DE665}">
      <dsp:nvSpPr>
        <dsp:cNvPr id="0" name=""/>
        <dsp:cNvSpPr/>
      </dsp:nvSpPr>
      <dsp:spPr>
        <a:xfrm>
          <a:off x="297880" y="723339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DNS</a:t>
          </a:r>
          <a:r>
            <a:rPr lang="zh-CN" altLang="en-US" sz="1600" kern="1200" dirty="0" smtClean="0"/>
            <a:t>时间</a:t>
          </a:r>
          <a:endParaRPr lang="zh-CN" altLang="en-US" sz="1600" kern="1200" dirty="0"/>
        </a:p>
      </dsp:txBody>
      <dsp:txXfrm>
        <a:off x="314824" y="740283"/>
        <a:ext cx="891752" cy="544637"/>
      </dsp:txXfrm>
    </dsp:sp>
    <dsp:sp modelId="{F18A03A9-0DD4-46DE-882D-F256ABAEE1C7}">
      <dsp:nvSpPr>
        <dsp:cNvPr id="0" name=""/>
        <dsp:cNvSpPr/>
      </dsp:nvSpPr>
      <dsp:spPr>
        <a:xfrm>
          <a:off x="182175" y="578708"/>
          <a:ext cx="115705" cy="1157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50"/>
              </a:lnTo>
              <a:lnTo>
                <a:pt x="115705" y="11570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7B3-4C27-4637-B89A-D3A98818A5A3}">
      <dsp:nvSpPr>
        <dsp:cNvPr id="0" name=""/>
        <dsp:cNvSpPr/>
      </dsp:nvSpPr>
      <dsp:spPr>
        <a:xfrm>
          <a:off x="297880" y="1446496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建连接间</a:t>
          </a:r>
          <a:endParaRPr lang="zh-CN" altLang="en-US" sz="1600" kern="1200" dirty="0"/>
        </a:p>
      </dsp:txBody>
      <dsp:txXfrm>
        <a:off x="314824" y="1463440"/>
        <a:ext cx="891752" cy="544637"/>
      </dsp:txXfrm>
    </dsp:sp>
    <dsp:sp modelId="{C6ADAD88-24C7-4F15-9FFB-5DD4A001894A}">
      <dsp:nvSpPr>
        <dsp:cNvPr id="0" name=""/>
        <dsp:cNvSpPr/>
      </dsp:nvSpPr>
      <dsp:spPr>
        <a:xfrm>
          <a:off x="182175" y="578708"/>
          <a:ext cx="115705" cy="188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206"/>
              </a:lnTo>
              <a:lnTo>
                <a:pt x="115705" y="188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E1D7-DB5F-4D83-90B7-8CDFD7806B3A}">
      <dsp:nvSpPr>
        <dsp:cNvPr id="0" name=""/>
        <dsp:cNvSpPr/>
      </dsp:nvSpPr>
      <dsp:spPr>
        <a:xfrm>
          <a:off x="297880" y="2169652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数据时间</a:t>
          </a:r>
          <a:endParaRPr lang="zh-CN" altLang="en-US" sz="1600" kern="1200" dirty="0"/>
        </a:p>
      </dsp:txBody>
      <dsp:txXfrm>
        <a:off x="314824" y="2186596"/>
        <a:ext cx="891752" cy="544637"/>
      </dsp:txXfrm>
    </dsp:sp>
    <dsp:sp modelId="{68C7950F-14CC-47FC-8533-962EA826D82D}">
      <dsp:nvSpPr>
        <dsp:cNvPr id="0" name=""/>
        <dsp:cNvSpPr/>
      </dsp:nvSpPr>
      <dsp:spPr>
        <a:xfrm>
          <a:off x="182175" y="578708"/>
          <a:ext cx="115705" cy="2603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363"/>
              </a:lnTo>
              <a:lnTo>
                <a:pt x="115705" y="2603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A600-C2B3-4B0D-8B38-EF49EBB442C0}">
      <dsp:nvSpPr>
        <dsp:cNvPr id="0" name=""/>
        <dsp:cNvSpPr/>
      </dsp:nvSpPr>
      <dsp:spPr>
        <a:xfrm>
          <a:off x="297880" y="2892809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首包时间</a:t>
          </a:r>
          <a:endParaRPr lang="zh-CN" altLang="en-US" sz="1600" kern="1200" dirty="0"/>
        </a:p>
      </dsp:txBody>
      <dsp:txXfrm>
        <a:off x="314824" y="2909753"/>
        <a:ext cx="891752" cy="544637"/>
      </dsp:txXfrm>
    </dsp:sp>
    <dsp:sp modelId="{5F7019A3-6BCB-4FA4-B698-9E1EA565BF0B}">
      <dsp:nvSpPr>
        <dsp:cNvPr id="0" name=""/>
        <dsp:cNvSpPr/>
      </dsp:nvSpPr>
      <dsp:spPr>
        <a:xfrm>
          <a:off x="182175" y="578708"/>
          <a:ext cx="115705" cy="332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519"/>
              </a:lnTo>
              <a:lnTo>
                <a:pt x="115705" y="3326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B19CD-015D-49ED-AB08-E2248D5B27D7}">
      <dsp:nvSpPr>
        <dsp:cNvPr id="0" name=""/>
        <dsp:cNvSpPr/>
      </dsp:nvSpPr>
      <dsp:spPr>
        <a:xfrm>
          <a:off x="297880" y="3615965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关键帧时间</a:t>
          </a:r>
          <a:endParaRPr lang="zh-CN" altLang="en-US" sz="1600" kern="1200" dirty="0"/>
        </a:p>
      </dsp:txBody>
      <dsp:txXfrm>
        <a:off x="314824" y="3632909"/>
        <a:ext cx="891752" cy="544637"/>
      </dsp:txXfrm>
    </dsp:sp>
    <dsp:sp modelId="{8634CD58-FA62-4535-ACFF-6A99F5CECCC4}">
      <dsp:nvSpPr>
        <dsp:cNvPr id="0" name=""/>
        <dsp:cNvSpPr/>
      </dsp:nvSpPr>
      <dsp:spPr>
        <a:xfrm>
          <a:off x="1512783" y="183"/>
          <a:ext cx="1157050" cy="578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内容层</a:t>
          </a:r>
          <a:endParaRPr lang="zh-CN" altLang="en-US" sz="2000" kern="1200" dirty="0"/>
        </a:p>
      </dsp:txBody>
      <dsp:txXfrm>
        <a:off x="1529727" y="17127"/>
        <a:ext cx="1123162" cy="544637"/>
      </dsp:txXfrm>
    </dsp:sp>
    <dsp:sp modelId="{17E61FC8-57E1-49E9-B7CB-A176718CEFEB}">
      <dsp:nvSpPr>
        <dsp:cNvPr id="0" name=""/>
        <dsp:cNvSpPr/>
      </dsp:nvSpPr>
      <dsp:spPr>
        <a:xfrm>
          <a:off x="1628488" y="578708"/>
          <a:ext cx="115705" cy="43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893"/>
              </a:lnTo>
              <a:lnTo>
                <a:pt x="115705" y="4338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C66A3-E347-4891-8A37-5931FB5AD1DA}">
      <dsp:nvSpPr>
        <dsp:cNvPr id="0" name=""/>
        <dsp:cNvSpPr/>
      </dsp:nvSpPr>
      <dsp:spPr>
        <a:xfrm>
          <a:off x="1744193" y="723339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数据完整性</a:t>
          </a:r>
          <a:endParaRPr lang="zh-CN" altLang="en-US" sz="1600" kern="1200" dirty="0"/>
        </a:p>
      </dsp:txBody>
      <dsp:txXfrm>
        <a:off x="1761137" y="740283"/>
        <a:ext cx="891752" cy="544637"/>
      </dsp:txXfrm>
    </dsp:sp>
    <dsp:sp modelId="{EDD86A8C-E78B-499E-8267-2774566A6927}">
      <dsp:nvSpPr>
        <dsp:cNvPr id="0" name=""/>
        <dsp:cNvSpPr/>
      </dsp:nvSpPr>
      <dsp:spPr>
        <a:xfrm>
          <a:off x="1628488" y="578708"/>
          <a:ext cx="115705" cy="1157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50"/>
              </a:lnTo>
              <a:lnTo>
                <a:pt x="115705" y="11570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0477D-AA95-4291-A391-F871DDB82DA2}">
      <dsp:nvSpPr>
        <dsp:cNvPr id="0" name=""/>
        <dsp:cNvSpPr/>
      </dsp:nvSpPr>
      <dsp:spPr>
        <a:xfrm>
          <a:off x="1744193" y="1446496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视频丢失</a:t>
          </a:r>
          <a:endParaRPr lang="zh-CN" altLang="en-US" sz="1600" kern="1200" dirty="0"/>
        </a:p>
      </dsp:txBody>
      <dsp:txXfrm>
        <a:off x="1761137" y="1463440"/>
        <a:ext cx="891752" cy="544637"/>
      </dsp:txXfrm>
    </dsp:sp>
    <dsp:sp modelId="{CEE2FD8D-49CA-4517-BDB6-598D0E2D16C0}">
      <dsp:nvSpPr>
        <dsp:cNvPr id="0" name=""/>
        <dsp:cNvSpPr/>
      </dsp:nvSpPr>
      <dsp:spPr>
        <a:xfrm>
          <a:off x="1628488" y="578708"/>
          <a:ext cx="115705" cy="188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206"/>
              </a:lnTo>
              <a:lnTo>
                <a:pt x="115705" y="188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49A4F-565D-4811-BED8-62F0F9BEFFA1}">
      <dsp:nvSpPr>
        <dsp:cNvPr id="0" name=""/>
        <dsp:cNvSpPr/>
      </dsp:nvSpPr>
      <dsp:spPr>
        <a:xfrm>
          <a:off x="1744193" y="2169652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音频丢失</a:t>
          </a:r>
          <a:endParaRPr lang="zh-CN" altLang="en-US" sz="1600" kern="1200" dirty="0"/>
        </a:p>
      </dsp:txBody>
      <dsp:txXfrm>
        <a:off x="1761137" y="2186596"/>
        <a:ext cx="891752" cy="544637"/>
      </dsp:txXfrm>
    </dsp:sp>
    <dsp:sp modelId="{5266397B-6E27-4A44-8496-D96E8AED1EF8}">
      <dsp:nvSpPr>
        <dsp:cNvPr id="0" name=""/>
        <dsp:cNvSpPr/>
      </dsp:nvSpPr>
      <dsp:spPr>
        <a:xfrm>
          <a:off x="1628488" y="578708"/>
          <a:ext cx="115705" cy="2603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363"/>
              </a:lnTo>
              <a:lnTo>
                <a:pt x="115705" y="2603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8C60B-2866-4219-ABAC-82074E2704D6}">
      <dsp:nvSpPr>
        <dsp:cNvPr id="0" name=""/>
        <dsp:cNvSpPr/>
      </dsp:nvSpPr>
      <dsp:spPr>
        <a:xfrm>
          <a:off x="1744193" y="2892809"/>
          <a:ext cx="925640" cy="578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视音频不同步</a:t>
          </a:r>
          <a:endParaRPr lang="zh-CN" altLang="en-US" sz="1600" kern="1200" dirty="0"/>
        </a:p>
      </dsp:txBody>
      <dsp:txXfrm>
        <a:off x="1761137" y="2909753"/>
        <a:ext cx="891752" cy="544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7499B-071F-4DEF-B351-2A371E97D6BC}">
      <dsp:nvSpPr>
        <dsp:cNvPr id="0" name=""/>
        <dsp:cNvSpPr/>
      </dsp:nvSpPr>
      <dsp:spPr>
        <a:xfrm>
          <a:off x="0" y="501805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运维全网监控</a:t>
          </a:r>
          <a:endParaRPr lang="zh-CN" altLang="en-US" sz="2800" kern="1200" dirty="0"/>
        </a:p>
      </dsp:txBody>
      <dsp:txXfrm>
        <a:off x="0" y="501805"/>
        <a:ext cx="2385265" cy="1431158"/>
      </dsp:txXfrm>
    </dsp:sp>
    <dsp:sp modelId="{F1882A1A-B8EF-4C1B-9F0E-6C58EFFDB040}">
      <dsp:nvSpPr>
        <dsp:cNvPr id="0" name=""/>
        <dsp:cNvSpPr/>
      </dsp:nvSpPr>
      <dsp:spPr>
        <a:xfrm>
          <a:off x="2623791" y="501805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线上故障定位</a:t>
          </a:r>
          <a:endParaRPr lang="en-US" altLang="zh-CN" sz="2800" kern="1200" dirty="0" smtClean="0"/>
        </a:p>
      </dsp:txBody>
      <dsp:txXfrm>
        <a:off x="2623791" y="501805"/>
        <a:ext cx="2385265" cy="1431158"/>
      </dsp:txXfrm>
    </dsp:sp>
    <dsp:sp modelId="{92963B2D-2E70-46ED-8EC3-F603733E6A01}">
      <dsp:nvSpPr>
        <dsp:cNvPr id="0" name=""/>
        <dsp:cNvSpPr/>
      </dsp:nvSpPr>
      <dsp:spPr>
        <a:xfrm>
          <a:off x="5247583" y="501805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QA</a:t>
          </a:r>
          <a:r>
            <a:rPr lang="zh-CN" altLang="en-US" sz="2800" kern="1200" dirty="0" smtClean="0"/>
            <a:t>测试排障</a:t>
          </a:r>
          <a:endParaRPr lang="en-US" altLang="zh-CN" sz="2800" kern="1200" dirty="0" smtClean="0"/>
        </a:p>
      </dsp:txBody>
      <dsp:txXfrm>
        <a:off x="5247583" y="501805"/>
        <a:ext cx="2385265" cy="1431158"/>
      </dsp:txXfrm>
    </dsp:sp>
    <dsp:sp modelId="{13CB1514-BED2-44C2-ADDD-ACB28F487DF2}">
      <dsp:nvSpPr>
        <dsp:cNvPr id="0" name=""/>
        <dsp:cNvSpPr/>
      </dsp:nvSpPr>
      <dsp:spPr>
        <a:xfrm>
          <a:off x="0" y="2171491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CDN</a:t>
          </a:r>
          <a:r>
            <a:rPr lang="zh-CN" altLang="en-US" sz="2800" kern="1200" dirty="0" smtClean="0"/>
            <a:t>优化</a:t>
          </a:r>
          <a:endParaRPr lang="en-US" altLang="zh-CN" sz="2800" kern="1200" dirty="0" smtClean="0"/>
        </a:p>
      </dsp:txBody>
      <dsp:txXfrm>
        <a:off x="0" y="2171491"/>
        <a:ext cx="2385265" cy="1431158"/>
      </dsp:txXfrm>
    </dsp:sp>
    <dsp:sp modelId="{2D3086E5-9ED5-428E-934A-89FB5510FC16}">
      <dsp:nvSpPr>
        <dsp:cNvPr id="0" name=""/>
        <dsp:cNvSpPr/>
      </dsp:nvSpPr>
      <dsp:spPr>
        <a:xfrm>
          <a:off x="2623791" y="2171491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调度支撑</a:t>
          </a:r>
          <a:endParaRPr lang="en-US" altLang="zh-CN" sz="2800" kern="1200" dirty="0" smtClean="0"/>
        </a:p>
      </dsp:txBody>
      <dsp:txXfrm>
        <a:off x="2623791" y="2171491"/>
        <a:ext cx="2385265" cy="1431158"/>
      </dsp:txXfrm>
    </dsp:sp>
    <dsp:sp modelId="{EBAF1A3A-DD8E-4AA5-B71D-CB46CA3EACBC}">
      <dsp:nvSpPr>
        <dsp:cNvPr id="0" name=""/>
        <dsp:cNvSpPr/>
      </dsp:nvSpPr>
      <dsp:spPr>
        <a:xfrm>
          <a:off x="5247583" y="2171491"/>
          <a:ext cx="2385265" cy="143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产品支撑</a:t>
          </a:r>
          <a:endParaRPr lang="en-US" altLang="zh-CN" sz="2800" kern="1200" dirty="0" smtClean="0"/>
        </a:p>
      </dsp:txBody>
      <dsp:txXfrm>
        <a:off x="5247583" y="2171491"/>
        <a:ext cx="2385265" cy="143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EB6B-5622-4F1F-AF50-E5A108B9E81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43F9B-B31E-4DB0-8517-9B50E84D1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56490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7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6696744" cy="548680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44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2852936"/>
            <a:ext cx="7772400" cy="960107"/>
          </a:xfrm>
          <a:noFill/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单击此处编辑结束语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6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AFBD-2316-4759-A29F-8A7BF673F45D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D940-B942-4D61-8FC4-C116C8C6F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陌</a:t>
            </a:r>
            <a:r>
              <a:rPr lang="zh-CN" altLang="en-US" dirty="0" smtClean="0"/>
              <a:t>陌全景直播质量监控平台设计与实现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83968" y="4293096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陌陌 视频部 龚清华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2016/9/23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监控系统应用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21544670"/>
              </p:ext>
            </p:extLst>
          </p:nvPr>
        </p:nvGraphicFramePr>
        <p:xfrm>
          <a:off x="755576" y="1340768"/>
          <a:ext cx="763284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4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监控实例分析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181" r="1517"/>
          <a:stretch/>
        </p:blipFill>
        <p:spPr>
          <a:xfrm>
            <a:off x="971600" y="1340768"/>
            <a:ext cx="70567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未来之路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591855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60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欢迎关注陌陌、哈你直播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959259"/>
            <a:ext cx="2235345" cy="2213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284984"/>
            <a:ext cx="2523378" cy="2485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04864"/>
            <a:ext cx="3763564" cy="33352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97" y="1043696"/>
            <a:ext cx="942206" cy="86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062" y="959259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5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直播常见问题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10184"/>
            <a:ext cx="2376264" cy="3705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2279241" cy="3632215"/>
          </a:xfrm>
          <a:prstGeom prst="rect">
            <a:avLst/>
          </a:prstGeom>
        </p:spPr>
      </p:pic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167243755"/>
              </p:ext>
            </p:extLst>
          </p:nvPr>
        </p:nvGraphicFramePr>
        <p:xfrm>
          <a:off x="5580112" y="1268760"/>
          <a:ext cx="2798440" cy="454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全链路日志收集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9" y="1556792"/>
            <a:ext cx="5631486" cy="396044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9592462"/>
              </p:ext>
            </p:extLst>
          </p:nvPr>
        </p:nvGraphicFramePr>
        <p:xfrm>
          <a:off x="6444208" y="1124744"/>
          <a:ext cx="2194901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023024497"/>
              </p:ext>
            </p:extLst>
          </p:nvPr>
        </p:nvGraphicFramePr>
        <p:xfrm>
          <a:off x="6217609" y="4149080"/>
          <a:ext cx="2648098" cy="185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063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媒体质量监控系统</a:t>
            </a:r>
            <a:r>
              <a:rPr lang="zh-CN" altLang="en-US" dirty="0"/>
              <a:t>框图</a:t>
            </a:r>
          </a:p>
        </p:txBody>
      </p:sp>
      <p:pic>
        <p:nvPicPr>
          <p:cNvPr id="3074" name="Picture 2" descr="C:\Users\DALANGGE\Desktop\MDCC\xx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97285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直播质量的量化标准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266819199"/>
              </p:ext>
            </p:extLst>
          </p:nvPr>
        </p:nvGraphicFramePr>
        <p:xfrm>
          <a:off x="1500336" y="12372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多维度质量视图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12583253"/>
              </p:ext>
            </p:extLst>
          </p:nvPr>
        </p:nvGraphicFramePr>
        <p:xfrm>
          <a:off x="157234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6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r>
              <a:rPr lang="zh-CN" altLang="en-US" dirty="0"/>
              <a:t>报警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07227885"/>
              </p:ext>
            </p:extLst>
          </p:nvPr>
        </p:nvGraphicFramePr>
        <p:xfrm>
          <a:off x="1619672" y="1484784"/>
          <a:ext cx="597666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全链路故障分析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15383599"/>
              </p:ext>
            </p:extLst>
          </p:nvPr>
        </p:nvGraphicFramePr>
        <p:xfrm>
          <a:off x="1475656" y="1628800"/>
          <a:ext cx="633670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拨</a:t>
            </a:r>
            <a:r>
              <a:rPr lang="zh-CN" altLang="en-US" dirty="0" smtClean="0"/>
              <a:t>测系统原理</a:t>
            </a:r>
            <a:endParaRPr lang="zh-CN" altLang="en-US" dirty="0"/>
          </a:p>
        </p:txBody>
      </p:sp>
      <p:pic>
        <p:nvPicPr>
          <p:cNvPr id="1028" name="Picture 4" descr="C:\Users\DALANGGE\Desktop\MDCC\拨测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97548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07493327"/>
              </p:ext>
            </p:extLst>
          </p:nvPr>
        </p:nvGraphicFramePr>
        <p:xfrm>
          <a:off x="6012160" y="1340768"/>
          <a:ext cx="2736304" cy="419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9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201</Words>
  <Application>Microsoft Macintosh PowerPoint</Application>
  <PresentationFormat>全屏显示(4:3)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宋体</vt:lpstr>
      <vt:lpstr>微软雅黑</vt:lpstr>
      <vt:lpstr>Arial</vt:lpstr>
      <vt:lpstr>Office 主题​​</vt:lpstr>
      <vt:lpstr>陌陌全景直播质量监控平台设计与实现</vt:lpstr>
      <vt:lpstr>直播常见问题</vt:lpstr>
      <vt:lpstr>全链路日志收集</vt:lpstr>
      <vt:lpstr>媒体质量监控系统框图</vt:lpstr>
      <vt:lpstr>直播质量的量化标准</vt:lpstr>
      <vt:lpstr>多维度质量视图</vt:lpstr>
      <vt:lpstr>监控报警</vt:lpstr>
      <vt:lpstr>全链路故障分析</vt:lpstr>
      <vt:lpstr>拨测系统原理</vt:lpstr>
      <vt:lpstr>监控系统应用</vt:lpstr>
      <vt:lpstr>监控实例分析</vt:lpstr>
      <vt:lpstr>未来之路</vt:lpstr>
      <vt:lpstr>欢迎关注陌陌、哈你直播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csdn</dc:creator>
  <cp:lastModifiedBy>Microsoft Office 用户</cp:lastModifiedBy>
  <cp:revision>220</cp:revision>
  <dcterms:created xsi:type="dcterms:W3CDTF">2016-08-08T03:04:23Z</dcterms:created>
  <dcterms:modified xsi:type="dcterms:W3CDTF">2016-09-22T10:17:00Z</dcterms:modified>
</cp:coreProperties>
</file>