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5B0DBD-67F6-443F-A876-B06A4A1E6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F1D9C3-BD83-4DE7-8CF7-2461D7C7A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A597B7-EDDD-4F90-9D8E-B72DC90F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9AFC-E8BF-421A-8EDB-BFF227A164EB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C72614-7446-4128-A897-268F343C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09A7B1-58B5-4F00-9EF4-4B7EB6C4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1B0C-2EC3-4FEF-A6DC-82C39980E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16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73256-8ED1-4B96-998B-59E04ACF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C46638-D0A2-4BF4-B57B-FB4F10BC7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DDB4BF-7FF3-414E-9A03-0834CCE6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9AFC-E8BF-421A-8EDB-BFF227A164EB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DE5978-8105-441E-89DB-B064322E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AE7A96-5EF7-4240-A0D7-B5800B480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1B0C-2EC3-4FEF-A6DC-82C39980E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67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841F5A7-5520-49C9-BC46-D50B6967C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8424217-14A0-4722-85A1-544DEB2D7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892340-A611-4061-BA89-7FB89433C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9AFC-E8BF-421A-8EDB-BFF227A164EB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825973-7C7F-4AC1-8067-282D44F1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0B34A5-5189-4803-83D4-4CBF9ECC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1B0C-2EC3-4FEF-A6DC-82C39980E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47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BBD5AF-2597-4CAC-9CC8-EB31906B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F2EA9C-57C3-4FE5-9238-52A70F647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46DA3E-DE79-4648-BE59-85065714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9AFC-E8BF-421A-8EDB-BFF227A164EB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81FB71-F438-4B5F-9E86-405EC818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7698AD-8543-48C8-954B-9D2C8B81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1B0C-2EC3-4FEF-A6DC-82C39980E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1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DE84B-BB9B-40C7-91A1-AFAF61878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A52839-1A8F-46DE-AB8E-4E314DB5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2AED3C-84C1-40B7-B837-FC26876E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9AFC-E8BF-421A-8EDB-BFF227A164EB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068150-9EFF-49E7-87A4-F61D8F51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1F24F1-FE0C-4E80-BB3A-C072BC4C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1B0C-2EC3-4FEF-A6DC-82C39980E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13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49422-CD42-4FD2-A7B0-D372B7C8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7A009A-244E-47BC-8B5E-862ED65B9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CB331E-035C-4A9E-9B0A-EEE53151D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C822B4-DD72-454B-A6D9-24079D54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9AFC-E8BF-421A-8EDB-BFF227A164EB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549324-37FD-45FB-BE99-5B5904B1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3D40E2-F740-4F38-82A0-DF42620C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1B0C-2EC3-4FEF-A6DC-82C39980E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75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C8AFAF-8C6B-4D1B-9E4D-48597B9A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EE8E03-B4D7-4E85-934D-0C68BFE12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D65B48-1E43-4851-80E2-5A88CE17E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A5E632-7919-4A88-A94D-B125B46DB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A4B5AD-B6FF-4FDB-B633-C86BB9FEC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1E78252-1AB6-4A23-99DF-436D82FB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9AFC-E8BF-421A-8EDB-BFF227A164EB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7203EE-71BD-41DA-9870-51E3DD290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1549E6B-D741-4E48-879F-33F84698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1B0C-2EC3-4FEF-A6DC-82C39980E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9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5F32ED-9215-44F9-802F-4DF35DDA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BC94A2-CB3D-4F66-9AFF-38532E22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9AFC-E8BF-421A-8EDB-BFF227A164EB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A053CF-FED4-4EA1-B106-21D1CD2E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BA1DC0-56A9-4028-97BF-D8201F88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1B0C-2EC3-4FEF-A6DC-82C39980E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27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5098BA0-8439-4BC3-9619-E0EB2C2D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9AFC-E8BF-421A-8EDB-BFF227A164EB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C9DB73D-0FC1-44D2-85C3-FCD888B6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932E25-9162-420E-B468-96F43FFB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1B0C-2EC3-4FEF-A6DC-82C39980E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80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37B944-1E50-4A83-8104-E6E91E52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ED482E-5A3D-4CB2-9052-21219CA6F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07A532-A286-431E-8009-AEAE21A77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2F83D2-B2AE-4B3D-8E31-929F7C1FB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9AFC-E8BF-421A-8EDB-BFF227A164EB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085382-7719-43C4-9858-CF8E1E11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A2D96F-0EE6-48C0-AE5E-D038ED92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1B0C-2EC3-4FEF-A6DC-82C39980E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16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D0C513-8501-4EF7-B7E2-CB6659DFE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673418-E023-436B-9A4D-D5E8B35D8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34FA6D-AA28-440A-AD61-A0F1D8BCE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DEC016-BD65-4516-9A4C-AC1DE144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9AFC-E8BF-421A-8EDB-BFF227A164EB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704CE9-6413-4A55-B318-6E421127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B72E07-97B2-47B8-AEFC-91CD53ED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1B0C-2EC3-4FEF-A6DC-82C39980E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11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175CDED-DD16-4D80-A357-0BA5A75C6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39FC51-F7EC-4AF8-AEB3-87A6F94A5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1CA4C7-4825-42CE-A959-24CA9CF66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39AFC-E8BF-421A-8EDB-BFF227A164EB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6B3B0B-BDB1-4699-BE9B-AFEB756D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C8D1C2-B48D-4B3A-9D1E-78206C162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71B0C-2EC3-4FEF-A6DC-82C39980E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88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24E5E79-E162-4BBE-9ACD-46984B83F4C1}"/>
              </a:ext>
            </a:extLst>
          </p:cNvPr>
          <p:cNvSpPr txBox="1">
            <a:spLocks/>
          </p:cNvSpPr>
          <p:nvPr/>
        </p:nvSpPr>
        <p:spPr>
          <a:xfrm>
            <a:off x="195391" y="121848"/>
            <a:ext cx="11801218" cy="8001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latin typeface="NavalGroup Sans" panose="00000500000000000000" pitchFamily="2" charset="0"/>
              </a:rPr>
              <a:t>CRA -</a:t>
            </a:r>
            <a:br>
              <a:rPr lang="fr-FR" dirty="0">
                <a:latin typeface="NavalGroup Sans" panose="00000500000000000000" pitchFamily="2" charset="0"/>
              </a:rPr>
            </a:br>
            <a:r>
              <a:rPr lang="fr-FR" dirty="0">
                <a:latin typeface="NavalGroup Sans" panose="00000500000000000000" pitchFamily="2" charset="0"/>
              </a:rPr>
              <a:t>SXX</a:t>
            </a:r>
          </a:p>
        </p:txBody>
      </p:sp>
      <p:graphicFrame>
        <p:nvGraphicFramePr>
          <p:cNvPr id="5" name="Group 119">
            <a:extLst>
              <a:ext uri="{FF2B5EF4-FFF2-40B4-BE49-F238E27FC236}">
                <a16:creationId xmlns:a16="http://schemas.microsoft.com/office/drawing/2014/main" id="{D2D5D5FA-CF64-4AF9-B5A4-122E78F5F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768609"/>
              </p:ext>
            </p:extLst>
          </p:nvPr>
        </p:nvGraphicFramePr>
        <p:xfrm>
          <a:off x="180179" y="1079632"/>
          <a:ext cx="11831642" cy="5108516"/>
        </p:xfrm>
        <a:graphic>
          <a:graphicData uri="http://schemas.openxmlformats.org/drawingml/2006/table">
            <a:tbl>
              <a:tblPr/>
              <a:tblGrid>
                <a:gridCol w="11831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63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4763" marR="0" lvl="0" indent="0" algn="l" defTabSz="1371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avalGroup Sans Bold" panose="00000800000000000000" pitchFamily="2" charset="0"/>
                          <a:ea typeface="+mn-ea"/>
                          <a:cs typeface="+mn-cs"/>
                        </a:rPr>
                        <a:t>Activités de la semaine</a:t>
                      </a:r>
                    </a:p>
                  </a:txBody>
                  <a:tcPr marL="78171" marR="78171" marT="39043" marB="39043" horzOverflow="overflow">
                    <a:lnL w="28575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85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4763" marR="0" lvl="0" indent="0" algn="l" defTabSz="1371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fr-FR" altLang="fr-F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valGroup Sans" panose="00000500000000000000" pitchFamily="2" charset="0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78171" marR="78171" marT="39043" marB="39043" horzOverflow="overflow">
                    <a:lnL w="28575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6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4763" marR="0" lvl="0" indent="0" algn="l" defTabSz="1371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avalGroup Sans Bold" panose="00000800000000000000" pitchFamily="2" charset="0"/>
                        </a:rPr>
                        <a:t>Alertes et Points durs</a:t>
                      </a:r>
                      <a:endParaRPr kumimoji="0" lang="fr-F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avalGroup Sans Bold" panose="00000800000000000000" pitchFamily="2" charset="0"/>
                      </a:endParaRPr>
                    </a:p>
                  </a:txBody>
                  <a:tcPr marL="78171" marR="78171" marT="39043" marB="39043" horzOverflow="overflow">
                    <a:lnL w="28575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0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4763" marR="0" lvl="0" indent="0" algn="l" defTabSz="1371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fr-FR" alt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valGroup Sans" panose="00000500000000000000" pitchFamily="2" charset="0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78171" marR="78171" marT="39043" marB="39043" horzOverflow="overflow">
                    <a:lnL w="28575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3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4763" marR="0" lvl="0" indent="0" algn="l" defTabSz="1371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avalGroup Sans Bold" panose="00000800000000000000" pitchFamily="2" charset="0"/>
                          <a:ea typeface="+mn-ea"/>
                          <a:cs typeface="+mn-cs"/>
                        </a:rPr>
                        <a:t>Evénements de la semaine à venir</a:t>
                      </a:r>
                    </a:p>
                  </a:txBody>
                  <a:tcPr marL="78171" marR="78171" marT="39043" marB="39043" horzOverflow="overflow">
                    <a:lnL w="28575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6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4763" marR="0" lvl="0" indent="0" algn="l" defTabSz="1371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fr-FR" altLang="fr-F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valGroup Sans" panose="00000500000000000000" pitchFamily="2" charset="0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78171" marR="78171" marT="39043" marB="39043" horzOverflow="overflow">
                    <a:lnL w="28575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2920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NavalGroup Sans</vt:lpstr>
      <vt:lpstr>NavalGroup Sans Bold</vt:lpstr>
      <vt:lpstr>Wingdings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GOUTTEBEL, Thomas</dc:creator>
  <cp:lastModifiedBy>GOUTTEBEL, Thomas</cp:lastModifiedBy>
  <cp:revision>1</cp:revision>
  <dcterms:created xsi:type="dcterms:W3CDTF">2025-03-10T10:39:29Z</dcterms:created>
  <dcterms:modified xsi:type="dcterms:W3CDTF">2025-03-10T10:40:15Z</dcterms:modified>
</cp:coreProperties>
</file>