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Vide">
    <p:spTree>
      <p:nvGrpSpPr>
        <p:cNvPr id="1" name=""/>
        <p:cNvGrpSpPr/>
        <p:nvPr/>
      </p:nvGrpSpPr>
      <p:grpSpPr>
        <a:xfrm>
          <a:off x="0" y="0"/>
          <a:ext cx="0" cy="0"/>
          <a:chOff x="0" y="0"/>
          <a:chExt cx="0" cy="0"/>
        </a:xfrm>
      </p:grpSpPr>
      <p:sp>
        <p:nvSpPr>
          <p:cNvPr id="1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u avec légende">
    <p:spTree>
      <p:nvGrpSpPr>
        <p:cNvPr id="1" name=""/>
        <p:cNvGrpSpPr/>
        <p:nvPr/>
      </p:nvGrpSpPr>
      <p:grpSpPr>
        <a:xfrm>
          <a:off x="0" y="0"/>
          <a:ext cx="0" cy="0"/>
          <a:chOff x="0" y="0"/>
          <a:chExt cx="0" cy="0"/>
        </a:xfrm>
      </p:grpSpPr>
      <p:sp>
        <p:nvSpPr>
          <p:cNvPr id="18" name="Texte du titre"/>
          <p:cNvSpPr txBox="1"/>
          <p:nvPr>
            <p:ph type="title"/>
          </p:nvPr>
        </p:nvSpPr>
        <p:spPr>
          <a:xfrm>
            <a:off x="839880" y="457200"/>
            <a:ext cx="3931562" cy="1599480"/>
          </a:xfrm>
          <a:prstGeom prst="rect">
            <a:avLst/>
          </a:prstGeom>
        </p:spPr>
        <p:txBody>
          <a:bodyPr anchor="b"/>
          <a:lstStyle>
            <a:lvl1pPr>
              <a:defRPr sz="3200"/>
            </a:lvl1pPr>
          </a:lstStyle>
          <a:p>
            <a:pPr/>
            <a:r>
              <a:t>Texte du titre</a:t>
            </a:r>
          </a:p>
        </p:txBody>
      </p:sp>
      <p:sp>
        <p:nvSpPr>
          <p:cNvPr id="19" name="Texte niveau 1…"/>
          <p:cNvSpPr txBox="1"/>
          <p:nvPr>
            <p:ph type="body" sz="half" idx="1"/>
          </p:nvPr>
        </p:nvSpPr>
        <p:spPr>
          <a:xfrm>
            <a:off x="5183280" y="987480"/>
            <a:ext cx="6171482" cy="4872960"/>
          </a:xfrm>
          <a:prstGeom prst="rect">
            <a:avLst/>
          </a:prstGeom>
        </p:spPr>
        <p:txBody>
          <a:bodyPr/>
          <a:lstStyle>
            <a:lvl1pPr>
              <a:defRPr sz="3200"/>
            </a:lvl1pPr>
            <a:lvl2pPr>
              <a:defRPr sz="3200"/>
            </a:lvl2pPr>
            <a:lvl3pPr>
              <a:defRPr sz="3200"/>
            </a:lvl3pPr>
            <a:lvl4pPr>
              <a:defRPr sz="3200"/>
            </a:lvl4pPr>
            <a:lvl5pPr>
              <a:defRPr sz="3200"/>
            </a:lvl5pPr>
          </a:lstStyle>
          <a:p>
            <a:pPr/>
            <a:r>
              <a:t>Texte niveau 1</a:t>
            </a:r>
          </a:p>
          <a:p>
            <a:pPr lvl="1"/>
            <a:r>
              <a:t>Texte niveau 2</a:t>
            </a:r>
          </a:p>
          <a:p>
            <a:pPr lvl="2"/>
            <a:r>
              <a:t>Texte niveau 3</a:t>
            </a:r>
          </a:p>
          <a:p>
            <a:pPr lvl="3"/>
            <a:r>
              <a:t>Texte niveau 4</a:t>
            </a:r>
          </a:p>
          <a:p>
            <a:pPr lvl="4"/>
            <a:r>
              <a:t>Texte niveau 5</a:t>
            </a:r>
          </a:p>
        </p:txBody>
      </p:sp>
      <p:sp>
        <p:nvSpPr>
          <p:cNvPr id="20" name="PlaceHolder 3"/>
          <p:cNvSpPr/>
          <p:nvPr>
            <p:ph type="body" sz="quarter" idx="21"/>
          </p:nvPr>
        </p:nvSpPr>
        <p:spPr>
          <a:xfrm>
            <a:off x="839879" y="2057399"/>
            <a:ext cx="3931563" cy="3810963"/>
          </a:xfrm>
          <a:prstGeom prst="rect">
            <a:avLst/>
          </a:prstGeom>
        </p:spPr>
        <p:txBody>
          <a:bodyPr/>
          <a:lstStyle/>
          <a:p>
            <a:pPr marL="0" indent="0">
              <a:lnSpc>
                <a:spcPct val="100000"/>
              </a:lnSpc>
              <a:spcBef>
                <a:spcPts val="0"/>
              </a:spcBef>
              <a:buClrTx/>
              <a:buSzTx/>
              <a:buFontTx/>
              <a:buNone/>
              <a:defRPr sz="1800">
                <a:latin typeface="+mj-lt"/>
                <a:ea typeface="+mj-ea"/>
                <a:cs typeface="+mj-cs"/>
                <a:sym typeface="Helvetica"/>
              </a:defRPr>
            </a:pPr>
          </a:p>
        </p:txBody>
      </p:sp>
      <p:sp>
        <p:nvSpPr>
          <p:cNvPr id="2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Image avec légende">
    <p:spTree>
      <p:nvGrpSpPr>
        <p:cNvPr id="1" name=""/>
        <p:cNvGrpSpPr/>
        <p:nvPr/>
      </p:nvGrpSpPr>
      <p:grpSpPr>
        <a:xfrm>
          <a:off x="0" y="0"/>
          <a:ext cx="0" cy="0"/>
          <a:chOff x="0" y="0"/>
          <a:chExt cx="0" cy="0"/>
        </a:xfrm>
      </p:grpSpPr>
      <p:sp>
        <p:nvSpPr>
          <p:cNvPr id="28" name="Texte du titre"/>
          <p:cNvSpPr txBox="1"/>
          <p:nvPr>
            <p:ph type="title"/>
          </p:nvPr>
        </p:nvSpPr>
        <p:spPr>
          <a:xfrm>
            <a:off x="839880" y="457200"/>
            <a:ext cx="3931562" cy="1599480"/>
          </a:xfrm>
          <a:prstGeom prst="rect">
            <a:avLst/>
          </a:prstGeom>
        </p:spPr>
        <p:txBody>
          <a:bodyPr anchor="b"/>
          <a:lstStyle>
            <a:lvl1pPr>
              <a:defRPr sz="3200"/>
            </a:lvl1pPr>
          </a:lstStyle>
          <a:p>
            <a:pPr/>
            <a:r>
              <a:t>Texte du titre</a:t>
            </a:r>
          </a:p>
        </p:txBody>
      </p:sp>
      <p:sp>
        <p:nvSpPr>
          <p:cNvPr id="29" name="Texte niveau 1…"/>
          <p:cNvSpPr txBox="1"/>
          <p:nvPr>
            <p:ph type="body" sz="half" idx="1"/>
          </p:nvPr>
        </p:nvSpPr>
        <p:spPr>
          <a:xfrm>
            <a:off x="5183280" y="987480"/>
            <a:ext cx="6171482" cy="4872960"/>
          </a:xfrm>
          <a:prstGeom prst="rect">
            <a:avLst/>
          </a:prstGeom>
        </p:spPr>
        <p:txBody>
          <a:bodyPr lIns="44999" tIns="44999" rIns="44999" bIns="44999"/>
          <a:lstStyle>
            <a:lvl1pPr marL="431999" indent="-323998">
              <a:spcBef>
                <a:spcPts val="1400"/>
              </a:spcBef>
              <a:buSzPct val="45000"/>
              <a:buFontTx/>
              <a:buChar char="●"/>
              <a:defRPr sz="3200"/>
            </a:lvl1pPr>
            <a:lvl2pPr indent="539999">
              <a:spcBef>
                <a:spcPts val="1400"/>
              </a:spcBef>
              <a:buFontTx/>
              <a:defRPr sz="3200"/>
            </a:lvl2pPr>
            <a:lvl3pPr indent="1007998">
              <a:spcBef>
                <a:spcPts val="1400"/>
              </a:spcBef>
              <a:buFontTx/>
              <a:defRPr sz="3200"/>
            </a:lvl3pPr>
            <a:lvl4pPr indent="1511999">
              <a:spcBef>
                <a:spcPts val="1400"/>
              </a:spcBef>
              <a:buFontTx/>
              <a:defRPr sz="3200"/>
            </a:lvl4pPr>
            <a:lvl5pPr indent="1943999">
              <a:spcBef>
                <a:spcPts val="1400"/>
              </a:spcBef>
              <a:buFontTx/>
              <a:defRPr sz="3200"/>
            </a:lvl5pPr>
          </a:lstStyle>
          <a:p>
            <a:pPr/>
            <a:r>
              <a:t>Texte niveau 1</a:t>
            </a:r>
          </a:p>
          <a:p>
            <a:pPr lvl="1"/>
            <a:r>
              <a:t>Texte niveau 2</a:t>
            </a:r>
          </a:p>
          <a:p>
            <a:pPr lvl="2"/>
            <a:r>
              <a:t>Texte niveau 3</a:t>
            </a:r>
          </a:p>
          <a:p>
            <a:pPr lvl="3"/>
            <a:r>
              <a:t>Texte niveau 4</a:t>
            </a:r>
          </a:p>
          <a:p>
            <a:pPr lvl="4"/>
            <a:r>
              <a:t>Texte niveau 5</a:t>
            </a:r>
          </a:p>
        </p:txBody>
      </p:sp>
      <p:sp>
        <p:nvSpPr>
          <p:cNvPr id="30" name="PlaceHolder 3"/>
          <p:cNvSpPr/>
          <p:nvPr>
            <p:ph type="body" sz="quarter" idx="21"/>
          </p:nvPr>
        </p:nvSpPr>
        <p:spPr>
          <a:xfrm>
            <a:off x="839879" y="2057399"/>
            <a:ext cx="3931563" cy="3810963"/>
          </a:xfrm>
          <a:prstGeom prst="rect">
            <a:avLst/>
          </a:prstGeom>
        </p:spPr>
        <p:txBody>
          <a:bodyPr/>
          <a:lstStyle/>
          <a:p>
            <a:pPr marL="0" indent="0">
              <a:lnSpc>
                <a:spcPct val="100000"/>
              </a:lnSpc>
              <a:spcBef>
                <a:spcPts val="0"/>
              </a:spcBef>
              <a:buClrTx/>
              <a:buSzTx/>
              <a:buFontTx/>
              <a:buNone/>
              <a:defRPr sz="1800">
                <a:latin typeface="+mj-lt"/>
                <a:ea typeface="+mj-ea"/>
                <a:cs typeface="+mj-cs"/>
                <a:sym typeface="Helvetica"/>
              </a:defRPr>
            </a:pPr>
          </a:p>
        </p:txBody>
      </p:sp>
      <p:sp>
        <p:nvSpPr>
          <p:cNvPr id="31"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apositive de titre">
    <p:spTree>
      <p:nvGrpSpPr>
        <p:cNvPr id="1" name=""/>
        <p:cNvGrpSpPr/>
        <p:nvPr/>
      </p:nvGrpSpPr>
      <p:grpSpPr>
        <a:xfrm>
          <a:off x="0" y="0"/>
          <a:ext cx="0" cy="0"/>
          <a:chOff x="0" y="0"/>
          <a:chExt cx="0" cy="0"/>
        </a:xfrm>
      </p:grpSpPr>
      <p:sp>
        <p:nvSpPr>
          <p:cNvPr id="38" name="Texte du titre"/>
          <p:cNvSpPr txBox="1"/>
          <p:nvPr>
            <p:ph type="title"/>
          </p:nvPr>
        </p:nvSpPr>
        <p:spPr>
          <a:xfrm>
            <a:off x="1523880" y="1122480"/>
            <a:ext cx="9143280" cy="2386802"/>
          </a:xfrm>
          <a:prstGeom prst="rect">
            <a:avLst/>
          </a:prstGeom>
        </p:spPr>
        <p:txBody>
          <a:bodyPr anchor="b"/>
          <a:lstStyle>
            <a:lvl1pPr algn="ctr">
              <a:defRPr sz="6000"/>
            </a:lvl1pPr>
          </a:lstStyle>
          <a:p>
            <a:pPr/>
            <a:r>
              <a:t>Texte du titre</a:t>
            </a:r>
          </a:p>
        </p:txBody>
      </p:sp>
      <p:sp>
        <p:nvSpPr>
          <p:cNvPr id="39"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et contenu">
    <p:spTree>
      <p:nvGrpSpPr>
        <p:cNvPr id="1" name=""/>
        <p:cNvGrpSpPr/>
        <p:nvPr/>
      </p:nvGrpSpPr>
      <p:grpSpPr>
        <a:xfrm>
          <a:off x="0" y="0"/>
          <a:ext cx="0" cy="0"/>
          <a:chOff x="0" y="0"/>
          <a:chExt cx="0" cy="0"/>
        </a:xfrm>
      </p:grpSpPr>
      <p:sp>
        <p:nvSpPr>
          <p:cNvPr id="46" name="Texte du titre"/>
          <p:cNvSpPr txBox="1"/>
          <p:nvPr>
            <p:ph type="title"/>
          </p:nvPr>
        </p:nvSpPr>
        <p:spPr>
          <a:prstGeom prst="rect">
            <a:avLst/>
          </a:prstGeom>
        </p:spPr>
        <p:txBody>
          <a:bodyPr/>
          <a:lstStyle/>
          <a:p>
            <a:pPr/>
            <a:r>
              <a:t>Texte du titre</a:t>
            </a:r>
          </a:p>
        </p:txBody>
      </p:sp>
      <p:sp>
        <p:nvSpPr>
          <p:cNvPr id="47" name="Texte niveau 1…"/>
          <p:cNvSpPr txBox="1"/>
          <p:nvPr>
            <p:ph type="body" idx="1"/>
          </p:nvPr>
        </p:nvSpPr>
        <p:spPr>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48"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de section">
    <p:spTree>
      <p:nvGrpSpPr>
        <p:cNvPr id="1" name=""/>
        <p:cNvGrpSpPr/>
        <p:nvPr/>
      </p:nvGrpSpPr>
      <p:grpSpPr>
        <a:xfrm>
          <a:off x="0" y="0"/>
          <a:ext cx="0" cy="0"/>
          <a:chOff x="0" y="0"/>
          <a:chExt cx="0" cy="0"/>
        </a:xfrm>
      </p:grpSpPr>
      <p:sp>
        <p:nvSpPr>
          <p:cNvPr id="55" name="Texte du titre"/>
          <p:cNvSpPr txBox="1"/>
          <p:nvPr>
            <p:ph type="title"/>
          </p:nvPr>
        </p:nvSpPr>
        <p:spPr>
          <a:xfrm>
            <a:off x="831959" y="1709640"/>
            <a:ext cx="10514881" cy="2851920"/>
          </a:xfrm>
          <a:prstGeom prst="rect">
            <a:avLst/>
          </a:prstGeom>
        </p:spPr>
        <p:txBody>
          <a:bodyPr anchor="b"/>
          <a:lstStyle>
            <a:lvl1pPr>
              <a:defRPr sz="6000"/>
            </a:lvl1pPr>
          </a:lstStyle>
          <a:p>
            <a:pPr/>
            <a:r>
              <a:t>Texte du titre</a:t>
            </a:r>
          </a:p>
        </p:txBody>
      </p:sp>
      <p:sp>
        <p:nvSpPr>
          <p:cNvPr id="56" name="Texte niveau 1…"/>
          <p:cNvSpPr txBox="1"/>
          <p:nvPr>
            <p:ph type="body" sz="quarter" idx="1"/>
          </p:nvPr>
        </p:nvSpPr>
        <p:spPr>
          <a:xfrm>
            <a:off x="831959" y="4589640"/>
            <a:ext cx="10514881" cy="1499402"/>
          </a:xfrm>
          <a:prstGeom prst="rect">
            <a:avLst/>
          </a:prstGeom>
        </p:spPr>
        <p:txBody>
          <a:bodyPr/>
          <a:lstStyle>
            <a:lvl1pPr marL="0" indent="0">
              <a:buClrTx/>
              <a:buSzTx/>
              <a:buFontTx/>
              <a:buNone/>
              <a:defRPr sz="2400">
                <a:solidFill>
                  <a:srgbClr val="888888"/>
                </a:solidFill>
              </a:defRPr>
            </a:lvl1pPr>
            <a:lvl2pPr indent="0">
              <a:buClrTx/>
              <a:buFontTx/>
              <a:defRPr sz="2400">
                <a:solidFill>
                  <a:srgbClr val="888888"/>
                </a:solidFill>
              </a:defRPr>
            </a:lvl2pPr>
            <a:lvl3pPr indent="0">
              <a:buClrTx/>
              <a:buFontTx/>
              <a:defRPr sz="2400">
                <a:solidFill>
                  <a:srgbClr val="888888"/>
                </a:solidFill>
              </a:defRPr>
            </a:lvl3pPr>
            <a:lvl4pPr indent="0">
              <a:buClrTx/>
              <a:buFontTx/>
              <a:defRPr sz="2400">
                <a:solidFill>
                  <a:srgbClr val="888888"/>
                </a:solidFill>
              </a:defRPr>
            </a:lvl4pPr>
            <a:lvl5pPr indent="0">
              <a:buClrTx/>
              <a:buFontTx/>
              <a:defRPr sz="2400">
                <a:solidFill>
                  <a:srgbClr val="888888"/>
                </a:solidFill>
              </a:defRPr>
            </a:lvl5pPr>
          </a:lstStyle>
          <a:p>
            <a:pPr/>
            <a:r>
              <a:t>Texte niveau 1</a:t>
            </a:r>
          </a:p>
          <a:p>
            <a:pPr lvl="1"/>
            <a:r>
              <a:t>Texte niveau 2</a:t>
            </a:r>
          </a:p>
          <a:p>
            <a:pPr lvl="2"/>
            <a:r>
              <a:t>Texte niveau 3</a:t>
            </a:r>
          </a:p>
          <a:p>
            <a:pPr lvl="3"/>
            <a:r>
              <a:t>Texte niveau 4</a:t>
            </a:r>
          </a:p>
          <a:p>
            <a:pPr lvl="4"/>
            <a:r>
              <a:t>Texte niveau 5</a:t>
            </a:r>
          </a:p>
        </p:txBody>
      </p:sp>
      <p:sp>
        <p:nvSpPr>
          <p:cNvPr id="5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ux contenus">
    <p:spTree>
      <p:nvGrpSpPr>
        <p:cNvPr id="1" name=""/>
        <p:cNvGrpSpPr/>
        <p:nvPr/>
      </p:nvGrpSpPr>
      <p:grpSpPr>
        <a:xfrm>
          <a:off x="0" y="0"/>
          <a:ext cx="0" cy="0"/>
          <a:chOff x="0" y="0"/>
          <a:chExt cx="0" cy="0"/>
        </a:xfrm>
      </p:grpSpPr>
      <p:sp>
        <p:nvSpPr>
          <p:cNvPr id="64" name="Texte du titre"/>
          <p:cNvSpPr txBox="1"/>
          <p:nvPr>
            <p:ph type="title"/>
          </p:nvPr>
        </p:nvSpPr>
        <p:spPr>
          <a:prstGeom prst="rect">
            <a:avLst/>
          </a:prstGeom>
        </p:spPr>
        <p:txBody>
          <a:bodyPr/>
          <a:lstStyle/>
          <a:p>
            <a:pPr/>
            <a:r>
              <a:t>Texte du titre</a:t>
            </a:r>
          </a:p>
        </p:txBody>
      </p:sp>
      <p:sp>
        <p:nvSpPr>
          <p:cNvPr id="65" name="Texte niveau 1…"/>
          <p:cNvSpPr txBox="1"/>
          <p:nvPr>
            <p:ph type="body" sz="half" idx="1"/>
          </p:nvPr>
        </p:nvSpPr>
        <p:spPr>
          <a:xfrm>
            <a:off x="838080" y="1825560"/>
            <a:ext cx="5180761" cy="4350602"/>
          </a:xfrm>
          <a:prstGeom prst="rect">
            <a:avLst/>
          </a:prstGeom>
        </p:spPr>
        <p:txBody>
          <a:bodyPr/>
          <a:lstStyle/>
          <a:p>
            <a:pPr/>
            <a:r>
              <a:t>Texte niveau 1</a:t>
            </a:r>
          </a:p>
          <a:p>
            <a:pPr lvl="1"/>
            <a:r>
              <a:t>Texte niveau 2</a:t>
            </a:r>
          </a:p>
          <a:p>
            <a:pPr lvl="2"/>
            <a:r>
              <a:t>Texte niveau 3</a:t>
            </a:r>
          </a:p>
          <a:p>
            <a:pPr lvl="3"/>
            <a:r>
              <a:t>Texte niveau 4</a:t>
            </a:r>
          </a:p>
          <a:p>
            <a:pPr lvl="4"/>
            <a:r>
              <a:t>Texte niveau 5</a:t>
            </a:r>
          </a:p>
        </p:txBody>
      </p:sp>
      <p:sp>
        <p:nvSpPr>
          <p:cNvPr id="66" name="PlaceHolder 3"/>
          <p:cNvSpPr/>
          <p:nvPr>
            <p:ph type="body" sz="half" idx="21"/>
          </p:nvPr>
        </p:nvSpPr>
        <p:spPr>
          <a:xfrm>
            <a:off x="6172198" y="1825560"/>
            <a:ext cx="5180763" cy="4350602"/>
          </a:xfrm>
          <a:prstGeom prst="rect">
            <a:avLst/>
          </a:prstGeom>
        </p:spPr>
        <p:txBody>
          <a:bodyPr/>
          <a:lstStyle/>
          <a:p>
            <a:pPr marL="0" indent="0">
              <a:lnSpc>
                <a:spcPct val="100000"/>
              </a:lnSpc>
              <a:spcBef>
                <a:spcPts val="0"/>
              </a:spcBef>
              <a:buClrTx/>
              <a:buSzTx/>
              <a:buFontTx/>
              <a:buNone/>
              <a:defRPr sz="1800">
                <a:latin typeface="+mj-lt"/>
                <a:ea typeface="+mj-ea"/>
                <a:cs typeface="+mj-cs"/>
                <a:sym typeface="Helvetica"/>
              </a:defRPr>
            </a:pPr>
          </a:p>
        </p:txBody>
      </p:sp>
      <p:sp>
        <p:nvSpPr>
          <p:cNvPr id="6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aison">
    <p:spTree>
      <p:nvGrpSpPr>
        <p:cNvPr id="1" name=""/>
        <p:cNvGrpSpPr/>
        <p:nvPr/>
      </p:nvGrpSpPr>
      <p:grpSpPr>
        <a:xfrm>
          <a:off x="0" y="0"/>
          <a:ext cx="0" cy="0"/>
          <a:chOff x="0" y="0"/>
          <a:chExt cx="0" cy="0"/>
        </a:xfrm>
      </p:grpSpPr>
      <p:sp>
        <p:nvSpPr>
          <p:cNvPr id="74" name="Texte du titre"/>
          <p:cNvSpPr txBox="1"/>
          <p:nvPr>
            <p:ph type="title"/>
          </p:nvPr>
        </p:nvSpPr>
        <p:spPr>
          <a:xfrm>
            <a:off x="839880" y="365040"/>
            <a:ext cx="10514880" cy="1324802"/>
          </a:xfrm>
          <a:prstGeom prst="rect">
            <a:avLst/>
          </a:prstGeom>
        </p:spPr>
        <p:txBody>
          <a:bodyPr/>
          <a:lstStyle/>
          <a:p>
            <a:pPr/>
            <a:r>
              <a:t>Texte du titre</a:t>
            </a:r>
          </a:p>
        </p:txBody>
      </p:sp>
      <p:sp>
        <p:nvSpPr>
          <p:cNvPr id="75" name="Texte niveau 1…"/>
          <p:cNvSpPr txBox="1"/>
          <p:nvPr>
            <p:ph type="body" sz="quarter" idx="1"/>
          </p:nvPr>
        </p:nvSpPr>
        <p:spPr>
          <a:xfrm>
            <a:off x="839880" y="1681200"/>
            <a:ext cx="5157000" cy="823322"/>
          </a:xfrm>
          <a:prstGeom prst="rect">
            <a:avLst/>
          </a:prstGeom>
        </p:spPr>
        <p:txBody>
          <a:bodyPr anchor="b"/>
          <a:lstStyle>
            <a:lvl1pPr marL="0" indent="0">
              <a:buClrTx/>
              <a:buSzTx/>
              <a:buFontTx/>
              <a:buNone/>
              <a:defRPr b="1" sz="2400"/>
            </a:lvl1pPr>
            <a:lvl2pPr indent="0">
              <a:buClrTx/>
              <a:buFontTx/>
              <a:defRPr b="1" sz="2400"/>
            </a:lvl2pPr>
            <a:lvl3pPr indent="0">
              <a:buClrTx/>
              <a:buFontTx/>
              <a:defRPr b="1" sz="2400"/>
            </a:lvl3pPr>
            <a:lvl4pPr indent="0">
              <a:buClrTx/>
              <a:buFontTx/>
              <a:defRPr b="1" sz="2400"/>
            </a:lvl4pPr>
            <a:lvl5pPr indent="0">
              <a:buClrTx/>
              <a:buFontTx/>
              <a:defRPr b="1" sz="2400"/>
            </a:lvl5pPr>
          </a:lstStyle>
          <a:p>
            <a:pPr/>
            <a:r>
              <a:t>Texte niveau 1</a:t>
            </a:r>
          </a:p>
          <a:p>
            <a:pPr lvl="1"/>
            <a:r>
              <a:t>Texte niveau 2</a:t>
            </a:r>
          </a:p>
          <a:p>
            <a:pPr lvl="2"/>
            <a:r>
              <a:t>Texte niveau 3</a:t>
            </a:r>
          </a:p>
          <a:p>
            <a:pPr lvl="3"/>
            <a:r>
              <a:t>Texte niveau 4</a:t>
            </a:r>
          </a:p>
          <a:p>
            <a:pPr lvl="4"/>
            <a:r>
              <a:t>Texte niveau 5</a:t>
            </a:r>
          </a:p>
        </p:txBody>
      </p:sp>
      <p:sp>
        <p:nvSpPr>
          <p:cNvPr id="76" name="PlaceHolder 5"/>
          <p:cNvSpPr/>
          <p:nvPr>
            <p:ph type="body" sz="half" idx="21"/>
          </p:nvPr>
        </p:nvSpPr>
        <p:spPr>
          <a:xfrm>
            <a:off x="6172198" y="2505238"/>
            <a:ext cx="5182563" cy="3683884"/>
          </a:xfrm>
          <a:prstGeom prst="rect">
            <a:avLst/>
          </a:prstGeom>
        </p:spPr>
        <p:txBody>
          <a:bodyPr/>
          <a:lstStyle/>
          <a:p>
            <a:pPr marL="0" indent="0">
              <a:lnSpc>
                <a:spcPct val="100000"/>
              </a:lnSpc>
              <a:spcBef>
                <a:spcPts val="0"/>
              </a:spcBef>
              <a:buClrTx/>
              <a:buSzTx/>
              <a:buFontTx/>
              <a:buNone/>
              <a:defRPr sz="1800">
                <a:latin typeface="+mj-lt"/>
                <a:ea typeface="+mj-ea"/>
                <a:cs typeface="+mj-cs"/>
                <a:sym typeface="Helvetica"/>
              </a:defRPr>
            </a:pPr>
          </a:p>
        </p:txBody>
      </p:sp>
      <p:sp>
        <p:nvSpPr>
          <p:cNvPr id="77"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re seul">
    <p:spTree>
      <p:nvGrpSpPr>
        <p:cNvPr id="1" name=""/>
        <p:cNvGrpSpPr/>
        <p:nvPr/>
      </p:nvGrpSpPr>
      <p:grpSpPr>
        <a:xfrm>
          <a:off x="0" y="0"/>
          <a:ext cx="0" cy="0"/>
          <a:chOff x="0" y="0"/>
          <a:chExt cx="0" cy="0"/>
        </a:xfrm>
      </p:grpSpPr>
      <p:sp>
        <p:nvSpPr>
          <p:cNvPr id="84" name="Texte du titre"/>
          <p:cNvSpPr txBox="1"/>
          <p:nvPr>
            <p:ph type="title"/>
          </p:nvPr>
        </p:nvSpPr>
        <p:spPr>
          <a:prstGeom prst="rect">
            <a:avLst/>
          </a:prstGeom>
        </p:spPr>
        <p:txBody>
          <a:bodyPr/>
          <a:lstStyle/>
          <a:p>
            <a:pPr/>
            <a:r>
              <a:t>Texte du titre</a:t>
            </a:r>
          </a:p>
        </p:txBody>
      </p:sp>
      <p:sp>
        <p:nvSpPr>
          <p:cNvPr id="85" name="Numéro de diapositive"/>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e du titre"/>
          <p:cNvSpPr txBox="1"/>
          <p:nvPr>
            <p:ph type="title"/>
          </p:nvPr>
        </p:nvSpPr>
        <p:spPr>
          <a:xfrm>
            <a:off x="838080" y="365040"/>
            <a:ext cx="10514880" cy="13248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Texte du titre</a:t>
            </a:r>
          </a:p>
        </p:txBody>
      </p:sp>
      <p:sp>
        <p:nvSpPr>
          <p:cNvPr id="3" name="Texte niveau 1…"/>
          <p:cNvSpPr txBox="1"/>
          <p:nvPr>
            <p:ph type="body" idx="1"/>
          </p:nvPr>
        </p:nvSpPr>
        <p:spPr>
          <a:xfrm>
            <a:off x="838080" y="1825560"/>
            <a:ext cx="10514880" cy="4350602"/>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Texte niveau 1</a:t>
            </a:r>
          </a:p>
          <a:p>
            <a:pPr lvl="1"/>
            <a:r>
              <a:t>Texte niveau 2</a:t>
            </a:r>
          </a:p>
          <a:p>
            <a:pPr lvl="2"/>
            <a:r>
              <a:t>Texte niveau 3</a:t>
            </a:r>
          </a:p>
          <a:p>
            <a:pPr lvl="3"/>
            <a:r>
              <a:t>Texte niveau 4</a:t>
            </a:r>
          </a:p>
          <a:p>
            <a:pPr lvl="4"/>
            <a:r>
              <a:t>Texte niveau 5</a:t>
            </a:r>
          </a:p>
        </p:txBody>
      </p:sp>
      <p:sp>
        <p:nvSpPr>
          <p:cNvPr id="4" name="Numéro de diapositive"/>
          <p:cNvSpPr txBox="1"/>
          <p:nvPr>
            <p:ph type="sldNum" sz="quarter" idx="2"/>
          </p:nvPr>
        </p:nvSpPr>
        <p:spPr>
          <a:xfrm>
            <a:off x="11094338" y="6414528"/>
            <a:ext cx="258622" cy="248304"/>
          </a:xfrm>
          <a:prstGeom prst="rect">
            <a:avLst/>
          </a:prstGeom>
          <a:ln w="12700">
            <a:miter lim="400000"/>
          </a:ln>
        </p:spPr>
        <p:txBody>
          <a:bodyPr wrap="none" lIns="45718" tIns="45718" rIns="45718" bIns="45718"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
          <a:srgbClr val="000000"/>
        </a:buClr>
        <a:buSzPct val="100000"/>
        <a:buFont typeface="Arial"/>
        <a:buChar char="•"/>
        <a:tabLst/>
        <a:defRPr b="0" baseline="0" cap="none" i="0" spc="0" strike="noStrike" sz="2800" u="none">
          <a:solidFill>
            <a:srgbClr val="000000"/>
          </a:solidFill>
          <a:uFillTx/>
          <a:latin typeface="Calibri"/>
          <a:ea typeface="Calibri"/>
          <a:cs typeface="Calibri"/>
          <a:sym typeface="Calibri"/>
        </a:defRPr>
      </a:lvl1pPr>
      <a:lvl2pPr marL="0" marR="0" indent="457200" algn="l" defTabSz="914400" rtl="0" latinLnBrk="0">
        <a:lnSpc>
          <a:spcPct val="90000"/>
        </a:lnSpc>
        <a:spcBef>
          <a:spcPts val="1000"/>
        </a:spcBef>
        <a:spcAft>
          <a:spcPts val="0"/>
        </a:spcAft>
        <a:buClr>
          <a:srgbClr val="000000"/>
        </a:buClr>
        <a:buSzTx/>
        <a:buFont typeface="Arial"/>
        <a:buNone/>
        <a:tabLst/>
        <a:defRPr b="0" baseline="0" cap="none" i="0" spc="0" strike="noStrike" sz="2800" u="none">
          <a:solidFill>
            <a:srgbClr val="000000"/>
          </a:solidFill>
          <a:uFillTx/>
          <a:latin typeface="Calibri"/>
          <a:ea typeface="Calibri"/>
          <a:cs typeface="Calibri"/>
          <a:sym typeface="Calibri"/>
        </a:defRPr>
      </a:lvl2pPr>
      <a:lvl3pPr marL="0" marR="0" indent="914400" algn="l" defTabSz="914400" rtl="0" latinLnBrk="0">
        <a:lnSpc>
          <a:spcPct val="90000"/>
        </a:lnSpc>
        <a:spcBef>
          <a:spcPts val="1000"/>
        </a:spcBef>
        <a:spcAft>
          <a:spcPts val="0"/>
        </a:spcAft>
        <a:buClr>
          <a:srgbClr val="000000"/>
        </a:buClr>
        <a:buSzTx/>
        <a:buFont typeface="Arial"/>
        <a:buNone/>
        <a:tabLst/>
        <a:defRPr b="0" baseline="0" cap="none" i="0" spc="0" strike="noStrike" sz="2800" u="none">
          <a:solidFill>
            <a:srgbClr val="000000"/>
          </a:solidFill>
          <a:uFillTx/>
          <a:latin typeface="Calibri"/>
          <a:ea typeface="Calibri"/>
          <a:cs typeface="Calibri"/>
          <a:sym typeface="Calibri"/>
        </a:defRPr>
      </a:lvl3pPr>
      <a:lvl4pPr marL="0" marR="0" indent="1371600" algn="l" defTabSz="914400" rtl="0" latinLnBrk="0">
        <a:lnSpc>
          <a:spcPct val="90000"/>
        </a:lnSpc>
        <a:spcBef>
          <a:spcPts val="1000"/>
        </a:spcBef>
        <a:spcAft>
          <a:spcPts val="0"/>
        </a:spcAft>
        <a:buClr>
          <a:srgbClr val="000000"/>
        </a:buClr>
        <a:buSzTx/>
        <a:buFont typeface="Arial"/>
        <a:buNone/>
        <a:tabLst/>
        <a:defRPr b="0" baseline="0" cap="none" i="0" spc="0" strike="noStrike" sz="2800" u="none">
          <a:solidFill>
            <a:srgbClr val="000000"/>
          </a:solidFill>
          <a:uFillTx/>
          <a:latin typeface="Calibri"/>
          <a:ea typeface="Calibri"/>
          <a:cs typeface="Calibri"/>
          <a:sym typeface="Calibri"/>
        </a:defRPr>
      </a:lvl4pPr>
      <a:lvl5pPr marL="0" marR="0" indent="1828800" algn="l" defTabSz="914400" rtl="0" latinLnBrk="0">
        <a:lnSpc>
          <a:spcPct val="90000"/>
        </a:lnSpc>
        <a:spcBef>
          <a:spcPts val="1000"/>
        </a:spcBef>
        <a:spcAft>
          <a:spcPts val="0"/>
        </a:spcAft>
        <a:buClr>
          <a:srgbClr val="000000"/>
        </a:buClr>
        <a:buSzTx/>
        <a:buFont typeface="Arial"/>
        <a:buNone/>
        <a:tabLst/>
        <a:defRPr b="0" baseline="0" cap="none" i="0" spc="0" strike="noStrike" sz="2800" u="none">
          <a:solidFill>
            <a:srgbClr val="000000"/>
          </a:solidFill>
          <a:uFillTx/>
          <a:latin typeface="Calibri"/>
          <a:ea typeface="Calibri"/>
          <a:cs typeface="Calibri"/>
          <a:sym typeface="Calibri"/>
        </a:defRPr>
      </a:lvl5pPr>
      <a:lvl6pPr marL="0" marR="0" indent="0" algn="l" defTabSz="914400" rtl="0" latinLnBrk="0">
        <a:lnSpc>
          <a:spcPct val="90000"/>
        </a:lnSpc>
        <a:spcBef>
          <a:spcPts val="1000"/>
        </a:spcBef>
        <a:spcAft>
          <a:spcPts val="0"/>
        </a:spcAft>
        <a:buClr>
          <a:srgbClr val="000000"/>
        </a:buClr>
        <a:buSzTx/>
        <a:buFont typeface="Arial"/>
        <a:buNone/>
        <a:tabLst/>
        <a:defRPr b="0" baseline="0" cap="none" i="0" spc="0" strike="noStrike" sz="2800" u="none">
          <a:solidFill>
            <a:srgbClr val="000000"/>
          </a:solidFill>
          <a:uFillTx/>
          <a:latin typeface="Calibri"/>
          <a:ea typeface="Calibri"/>
          <a:cs typeface="Calibri"/>
          <a:sym typeface="Calibri"/>
        </a:defRPr>
      </a:lvl6pPr>
      <a:lvl7pPr marL="0" marR="0" indent="0" algn="l" defTabSz="914400" rtl="0" latinLnBrk="0">
        <a:lnSpc>
          <a:spcPct val="90000"/>
        </a:lnSpc>
        <a:spcBef>
          <a:spcPts val="1000"/>
        </a:spcBef>
        <a:spcAft>
          <a:spcPts val="0"/>
        </a:spcAft>
        <a:buClr>
          <a:srgbClr val="000000"/>
        </a:buClr>
        <a:buSzTx/>
        <a:buFont typeface="Arial"/>
        <a:buNone/>
        <a:tabLst/>
        <a:defRPr b="0" baseline="0" cap="none" i="0" spc="0" strike="noStrike" sz="2800" u="none">
          <a:solidFill>
            <a:srgbClr val="000000"/>
          </a:solidFill>
          <a:uFillTx/>
          <a:latin typeface="Calibri"/>
          <a:ea typeface="Calibri"/>
          <a:cs typeface="Calibri"/>
          <a:sym typeface="Calibri"/>
        </a:defRPr>
      </a:lvl7pPr>
      <a:lvl8pPr marL="0" marR="0" indent="0" algn="l" defTabSz="914400" rtl="0" latinLnBrk="0">
        <a:lnSpc>
          <a:spcPct val="90000"/>
        </a:lnSpc>
        <a:spcBef>
          <a:spcPts val="1000"/>
        </a:spcBef>
        <a:spcAft>
          <a:spcPts val="0"/>
        </a:spcAft>
        <a:buClr>
          <a:srgbClr val="000000"/>
        </a:buClr>
        <a:buSzTx/>
        <a:buFont typeface="Arial"/>
        <a:buNone/>
        <a:tabLst/>
        <a:defRPr b="0" baseline="0" cap="none" i="0" spc="0" strike="noStrike" sz="2800" u="none">
          <a:solidFill>
            <a:srgbClr val="000000"/>
          </a:solidFill>
          <a:uFillTx/>
          <a:latin typeface="Calibri"/>
          <a:ea typeface="Calibri"/>
          <a:cs typeface="Calibri"/>
          <a:sym typeface="Calibri"/>
        </a:defRPr>
      </a:lvl8pPr>
      <a:lvl9pPr marL="0" marR="0" indent="0" algn="l" defTabSz="914400" rtl="0" latinLnBrk="0">
        <a:lnSpc>
          <a:spcPct val="90000"/>
        </a:lnSpc>
        <a:spcBef>
          <a:spcPts val="1000"/>
        </a:spcBef>
        <a:spcAft>
          <a:spcPts val="0"/>
        </a:spcAft>
        <a:buClr>
          <a:srgbClr val="000000"/>
        </a:buClr>
        <a:buSzTx/>
        <a:buFont typeface="Arial"/>
        <a:buNone/>
        <a:tabLst/>
        <a:defRPr b="0" baseline="0" cap="none" i="0" spc="0" strike="noStrike" sz="28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re 1"/>
          <p:cNvSpPr txBox="1"/>
          <p:nvPr/>
        </p:nvSpPr>
        <p:spPr>
          <a:xfrm>
            <a:off x="240479" y="121678"/>
            <a:ext cx="11710442" cy="799563"/>
          </a:xfrm>
          <a:prstGeom prst="rect">
            <a:avLst/>
          </a:prstGeom>
          <a:ln w="12700">
            <a:miter lim="400000"/>
          </a:ln>
          <a:extLst>
            <a:ext uri="{C572A759-6A51-4108-AA02-DFA0A04FC94B}">
              <ma14:wrappingTextBoxFlag xmlns:ma14="http://schemas.microsoft.com/office/mac/drawingml/2011/main" val="1"/>
            </a:ext>
          </a:extLst>
        </p:spPr>
        <p:txBody>
          <a:bodyPr lIns="44999" tIns="44999" rIns="44999" bIns="44999" anchor="b">
            <a:normAutofit fontScale="100000" lnSpcReduction="0"/>
          </a:bodyPr>
          <a:lstStyle/>
          <a:p>
            <a:pPr>
              <a:defRPr sz="1000">
                <a:latin typeface="NavalGroup Sans Regular"/>
                <a:ea typeface="NavalGroup Sans Regular"/>
                <a:cs typeface="NavalGroup Sans Regular"/>
                <a:sym typeface="NavalGroup Sans Regular"/>
              </a:defRPr>
            </a:pPr>
            <a:r>
              <a:t>CRA – </a:t>
            </a:r>
            <a:r>
              <a:rPr sz="1300">
                <a:latin typeface="AppleSystemUIFont"/>
                <a:ea typeface="AppleSystemUIFont"/>
                <a:cs typeface="AppleSystemUIFont"/>
                <a:sym typeface="AppleSystemUIFont"/>
              </a:rPr>
              <a:t>Service 5 : Cybersecurity</a:t>
            </a:r>
            <a:br>
              <a:rPr sz="1300">
                <a:latin typeface="AppleSystemUIFont"/>
                <a:ea typeface="AppleSystemUIFont"/>
                <a:cs typeface="AppleSystemUIFont"/>
                <a:sym typeface="AppleSystemUIFont"/>
              </a:rPr>
            </a:br>
            <a:r>
              <a:t>S11</a:t>
            </a:r>
          </a:p>
        </p:txBody>
      </p:sp>
      <p:graphicFrame>
        <p:nvGraphicFramePr>
          <p:cNvPr id="95" name="Group 119"/>
          <p:cNvGraphicFramePr/>
          <p:nvPr/>
        </p:nvGraphicFramePr>
        <p:xfrm>
          <a:off x="270420" y="1002392"/>
          <a:ext cx="11831402" cy="5107682"/>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831400"/>
              </a:tblGrid>
              <a:tr h="506160">
                <a:tc>
                  <a:txBody>
                    <a:bodyPr/>
                    <a:lstStyle/>
                    <a:p>
                      <a:pPr algn="l" defTabSz="1371600">
                        <a:spcBef>
                          <a:spcPts val="200"/>
                        </a:spcBef>
                        <a:defRPr sz="1800"/>
                      </a:pPr>
                      <a:r>
                        <a:rPr sz="1100">
                          <a:solidFill>
                            <a:srgbClr val="FFFFFF"/>
                          </a:solidFill>
                          <a:latin typeface="NavalGroup Sans Bold"/>
                          <a:ea typeface="NavalGroup Sans Bold"/>
                          <a:cs typeface="NavalGroup Sans Bold"/>
                          <a:sym typeface="NavalGroup Sans Bold"/>
                        </a:rPr>
                        <a:t>Activités de la semaine</a:t>
                      </a:r>
                    </a:p>
                  </a:txBody>
                  <a:tcPr marL="45720" marR="45720" marT="45720" marB="45720" anchor="t" anchorCtr="0" horzOverflow="overflow">
                    <a:lnL w="28080">
                      <a:solidFill>
                        <a:srgbClr val="003359"/>
                      </a:solidFill>
                    </a:lnL>
                    <a:lnR w="28080">
                      <a:solidFill>
                        <a:srgbClr val="003359"/>
                      </a:solidFill>
                    </a:lnR>
                    <a:lnT w="28080">
                      <a:solidFill>
                        <a:srgbClr val="003359"/>
                      </a:solidFill>
                    </a:lnT>
                    <a:lnB w="12240">
                      <a:solidFill>
                        <a:srgbClr val="003359"/>
                      </a:solidFill>
                    </a:lnB>
                    <a:solidFill>
                      <a:srgbClr val="C00000"/>
                    </a:solidFill>
                  </a:tcPr>
                </a:tc>
              </a:tr>
              <a:tr h="2848320">
                <a:tc>
                  <a:txBody>
                    <a:bodyPr/>
                    <a:lstStyle/>
                    <a:p>
                      <a:pPr algn="l" defTabSz="457200">
                        <a:spcBef>
                          <a:spcPts val="1200"/>
                        </a:spcBef>
                        <a:defRPr b="1">
                          <a:latin typeface="Times Roman"/>
                          <a:ea typeface="Times Roman"/>
                          <a:cs typeface="Times Roman"/>
                          <a:sym typeface="Times Roman"/>
                        </a:defRPr>
                      </a:pPr>
                      <a:r>
                        <a:rPr u="sng"/>
                        <a:t>Project Nu : Network Security Assessment :</a:t>
                      </a:r>
                      <a:br/>
                      <a:r>
                        <a:rPr b="0"/>
                        <a:t>Un scan initial du réseau a été réalisé à l'aide d'outils reconnus (Nessus, OpenVAS), permettant d'identifier plusieurs vulnérabilités critiques, notamment des services non patchés et des configurations obsolètes sur certains routeurs et serveurs. Les failles ont été documentées en détail et priorisées selon leur criticité, conformément aux recommandations du standard ISO/IEC 27001. Un rapport de vulnérabilité est en cours de finalisation, incluant un guide de remédiation et un planning de </a:t>
                      </a:r>
                      <a:r>
                        <a:rPr b="0">
                          <a:solidFill>
                            <a:srgbClr val="FF3021"/>
                          </a:solidFill>
                        </a:rPr>
                        <a:t>correctifs à déployer dans les semaines à venir.</a:t>
                      </a:r>
                    </a:p>
                    <a:p>
                      <a:pPr algn="l" defTabSz="457200">
                        <a:spcBef>
                          <a:spcPts val="1200"/>
                        </a:spcBef>
                        <a:defRPr b="1">
                          <a:latin typeface="Times Roman"/>
                          <a:ea typeface="Times Roman"/>
                          <a:cs typeface="Times Roman"/>
                          <a:sym typeface="Times Roman"/>
                        </a:defRPr>
                      </a:pPr>
                      <a:r>
                        <a:rPr u="sng"/>
                        <a:t>Project Xi : Penetration Testing :</a:t>
                      </a:r>
                      <a:br/>
                      <a:r>
                        <a:rPr b="0"/>
                        <a:t>Le périmètre des tests, intégrant à la fois des scénarios d'attaque externes et internes, </a:t>
                      </a:r>
                      <a:r>
                        <a:rPr b="0">
                          <a:solidFill>
                            <a:srgbClr val="5ECB3B"/>
                          </a:solidFill>
                        </a:rPr>
                        <a:t>a été défini et validé avec le client</a:t>
                      </a:r>
                      <a:r>
                        <a:rPr b="0"/>
                        <a:t>. Les premiers tests ont mis en évidence des vulnérabilités exploitables telles que des failles d'injection SQL, de cross-site scripting (XSS) et des configurations défaillantes sur des applications web. Une analyse approfondie est en cours pour évaluer l'impact de ces vulnérabilités. Un rapport détaillé sera prochainement rédigé, avec des recommandations basées sur le framework OWASP, pour prioriser les actions de remédiation.</a:t>
                      </a:r>
                    </a:p>
                    <a:p>
                      <a:pPr algn="l" defTabSz="457200">
                        <a:spcBef>
                          <a:spcPts val="1200"/>
                        </a:spcBef>
                        <a:defRPr b="1">
                          <a:latin typeface="Times Roman"/>
                          <a:ea typeface="Times Roman"/>
                          <a:cs typeface="Times Roman"/>
                          <a:sym typeface="Times Roman"/>
                        </a:defRPr>
                      </a:pPr>
                      <a:r>
                        <a:rPr u="sng"/>
                        <a:t>Project Omicron : Incident Response Planning :</a:t>
                      </a:r>
                      <a:br/>
                      <a:r>
                        <a:rPr b="0"/>
                        <a:t>L'équipe de réponse aux incidents a été constituée, renforcée par l'ajout d'experts en forensic digital. Un plan de réponse aux incidents, incluant des procédures de confinement, d'investigation et de notification, a été élaboré et soumis à une revue interne rigoureuse. </a:t>
                      </a:r>
                      <a:r>
                        <a:rPr b="0">
                          <a:solidFill>
                            <a:srgbClr val="FF6E0D"/>
                          </a:solidFill>
                        </a:rPr>
                        <a:t>Des exercices de simulation (tabletop exercises et tests en conditions réelles) sont prévus pour évaluer l'efficacité du plan et ajuster les protocoles conformément aux recommandations du framework NIST</a:t>
                      </a:r>
                      <a:r>
                        <a:rPr b="0"/>
                        <a:t>.</a:t>
                      </a:r>
                    </a:p>
                    <a:p>
                      <a:pPr algn="l" defTabSz="457200">
                        <a:spcBef>
                          <a:spcPts val="1200"/>
                        </a:spcBef>
                        <a:defRPr b="1">
                          <a:latin typeface="Times Roman"/>
                          <a:ea typeface="Times Roman"/>
                          <a:cs typeface="Times Roman"/>
                          <a:sym typeface="Times Roman"/>
                        </a:defRPr>
                      </a:pPr>
                      <a:r>
                        <a:rPr u="sng"/>
                        <a:t>Project Sigma : Threat Intelligence Integration :</a:t>
                      </a:r>
                      <a:br/>
                      <a:r>
                        <a:rPr b="0"/>
                        <a:t>Les travaux d'intégration de flux de renseignements sur les menaces ont débuté avec la configuration initiale des connexions aux principales sources de données. Quelques tests préliminaires ont permis de vérifier la réception et le traitement des indicateurs de compromission (IoCs), sans pour autant dévoiler de résultats notables à ce stade.</a:t>
                      </a:r>
                    </a:p>
                  </a:txBody>
                  <a:tcPr marL="45720" marR="45720" marT="45720" marB="45720" anchor="t" anchorCtr="0" horzOverflow="overflow">
                    <a:lnL w="28080">
                      <a:solidFill>
                        <a:srgbClr val="003359"/>
                      </a:solidFill>
                    </a:lnL>
                    <a:lnR w="28080">
                      <a:solidFill>
                        <a:srgbClr val="003359"/>
                      </a:solidFill>
                    </a:lnR>
                    <a:lnT w="12240">
                      <a:solidFill>
                        <a:srgbClr val="003359"/>
                      </a:solidFill>
                    </a:lnT>
                    <a:lnB w="12240">
                      <a:solidFill>
                        <a:srgbClr val="003359"/>
                      </a:solidFill>
                    </a:lnB>
                    <a:noFill/>
                  </a:tcPr>
                </a:tc>
              </a:tr>
              <a:tr h="379440">
                <a:tc>
                  <a:txBody>
                    <a:bodyPr/>
                    <a:lstStyle/>
                    <a:p>
                      <a:pPr algn="l" defTabSz="1371600">
                        <a:spcBef>
                          <a:spcPts val="200"/>
                        </a:spcBef>
                        <a:defRPr sz="1800"/>
                      </a:pPr>
                      <a:r>
                        <a:rPr sz="1100">
                          <a:solidFill>
                            <a:srgbClr val="FFFFFF"/>
                          </a:solidFill>
                          <a:latin typeface="NavalGroup Sans Bold"/>
                          <a:ea typeface="NavalGroup Sans Bold"/>
                          <a:cs typeface="NavalGroup Sans Bold"/>
                          <a:sym typeface="NavalGroup Sans Bold"/>
                        </a:rPr>
                        <a:t>Evénements de la semaine à venir</a:t>
                      </a:r>
                    </a:p>
                  </a:txBody>
                  <a:tcPr marL="45720" marR="45720" marT="45720" marB="45720" anchor="t" anchorCtr="0" horzOverflow="overflow">
                    <a:lnL w="28080">
                      <a:solidFill>
                        <a:srgbClr val="003359"/>
                      </a:solidFill>
                    </a:lnL>
                    <a:lnR w="28080">
                      <a:solidFill>
                        <a:srgbClr val="003359"/>
                      </a:solidFill>
                    </a:lnR>
                    <a:lnT w="12240">
                      <a:solidFill>
                        <a:srgbClr val="003359"/>
                      </a:solidFill>
                    </a:lnT>
                    <a:lnB w="12240">
                      <a:solidFill>
                        <a:srgbClr val="003359"/>
                      </a:solidFill>
                    </a:lnB>
                    <a:solidFill>
                      <a:srgbClr val="C00000"/>
                    </a:solidFill>
                  </a:tcPr>
                </a:tc>
              </a:tr>
              <a:tr h="356040">
                <a:tc>
                  <a:txBody>
                    <a:bodyPr/>
                    <a:lstStyle/>
                    <a:p>
                      <a:pPr algn="l">
                        <a:defRPr sz="1800"/>
                      </a:pPr>
                      <a:r>
                        <a:rPr sz="1000">
                          <a:latin typeface="NavalGroup Sans Regular"/>
                          <a:ea typeface="NavalGroup Sans Regular"/>
                          <a:cs typeface="NavalGroup Sans Regular"/>
                          <a:sym typeface="NavalGroup Sans Regular"/>
                        </a:rPr>
                        <a:t>Avancement sur les projets : reprise normale des opérations prévue avec déploiement des correctifs identifiés sur le réseau, finalisation du rapport de penetration testing, et poursuite des exercices de simulation pour le plan de réponse aux incidents. Aucune interruption majeure anticipée, mais une vigilance accrue reste de mise pour garantir la sécurité globale des infrastructures.</a:t>
                      </a:r>
                    </a:p>
                  </a:txBody>
                  <a:tcPr marL="45720" marR="45720" marT="45720" marB="45720" anchor="t" anchorCtr="0" horzOverflow="overflow">
                    <a:lnL w="28080">
                      <a:solidFill>
                        <a:srgbClr val="003359"/>
                      </a:solidFill>
                    </a:lnL>
                    <a:lnR w="28080">
                      <a:solidFill>
                        <a:srgbClr val="003359"/>
                      </a:solidFill>
                    </a:lnR>
                    <a:lnT w="12240">
                      <a:solidFill>
                        <a:srgbClr val="003359"/>
                      </a:solidFill>
                    </a:lnT>
                    <a:lnB w="12240">
                      <a:solidFill>
                        <a:srgbClr val="003359"/>
                      </a:solidFill>
                    </a:lnB>
                    <a:solidFill>
                      <a:srgbClr val="E7E6E6"/>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hème Office">
      <a:majorFont>
        <a:latin typeface="Helvetica"/>
        <a:ea typeface="Helvetica"/>
        <a:cs typeface="Helvetica"/>
      </a:majorFont>
      <a:minorFont>
        <a:latin typeface="Helvetica Neue"/>
        <a:ea typeface="Helvetica Neue"/>
        <a:cs typeface="Helvetica Neue"/>
      </a:minorFont>
    </a:fontScheme>
    <a:fmtScheme name="Thèm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Thème Office">
  <a:themeElements>
    <a:clrScheme name="Thème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hème Office">
      <a:majorFont>
        <a:latin typeface="Helvetica"/>
        <a:ea typeface="Helvetica"/>
        <a:cs typeface="Helvetica"/>
      </a:majorFont>
      <a:minorFont>
        <a:latin typeface="Helvetica Neue"/>
        <a:ea typeface="Helvetica Neue"/>
        <a:cs typeface="Helvetica Neue"/>
      </a:minorFont>
    </a:fontScheme>
    <a:fmtScheme name="Thèm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