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C24B06-9F6C-43D8-A488-A4434E51A6A7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71B4E9-DFBC-49EA-8689-5710F14E6FC2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5B07AA-280E-4C0F-A6D9-71823CB6EF8D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580420-9491-437C-8ACD-F024ED326ABE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1C216A-4E7D-40F6-94A4-125389302F85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7CAF20-EA80-4AE7-9D09-3C8AD0EA5164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D44D83-5F79-4F06-A02F-DE1F773F4656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36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E14816-9DFB-4677-AAE7-E59A4DD6942E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49D8C9-7E06-44FE-93EF-10A684D18918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FDCC7A-1AAA-4D8E-AA81-E0BB55286913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7E92AA-0033-47CB-B702-10B43F6CD6F0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1"/>
          <p:cNvSpPr/>
          <p:nvPr/>
        </p:nvSpPr>
        <p:spPr>
          <a:xfrm>
            <a:off x="195480" y="121680"/>
            <a:ext cx="1180044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1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rial Unicode MS"/>
              </a:rPr>
              <a:t>CRA – </a:t>
            </a:r>
            <a:r>
              <a:rPr b="0" lang="fr-FR" sz="1300" strike="noStrike" u="none">
                <a:solidFill>
                  <a:schemeClr val="dk1"/>
                </a:solidFill>
                <a:effectLst/>
                <a:uFillTx/>
                <a:latin typeface="AppleSystemUIFont"/>
                <a:ea typeface="AppleSystemUIFont"/>
              </a:rPr>
              <a:t>Service 5 : Cybersecurity</a:t>
            </a:r>
            <a:br>
              <a:rPr sz="1000"/>
            </a:br>
            <a:r>
              <a:rPr b="0" lang="fr-FR" sz="1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ppleSystemUIFont"/>
              </a:rPr>
              <a:t>S11</a:t>
            </a:r>
            <a:endParaRPr b="0" lang="fr-F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58" name="Group 119"/>
          <p:cNvGraphicFramePr/>
          <p:nvPr/>
        </p:nvGraphicFramePr>
        <p:xfrm>
          <a:off x="180000" y="1079640"/>
          <a:ext cx="11831040" cy="5242680"/>
        </p:xfrm>
        <a:graphic>
          <a:graphicData uri="http://schemas.openxmlformats.org/drawingml/2006/table">
            <a:tbl>
              <a:tblPr/>
              <a:tblGrid>
                <a:gridCol w="11831400"/>
              </a:tblGrid>
              <a:tr h="506160">
                <a:tc>
                  <a:txBody>
                    <a:bodyPr lIns="78120" rIns="7812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Activités de la semaine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2808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2848320">
                <a:tc>
                  <a:txBody>
                    <a:bodyPr lIns="78120" rIns="781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Nu : Network Security Assessment</a:t>
                      </a: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 </a:t>
                      </a:r>
                      <a:r>
                        <a:rPr b="0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Un scan initial des vulnérabilités sur le réseau a été réalisé, permettant d'identifier plusieurs points faibles critiques.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Les principales failles de sécurité ont été documentées et priorisées pour correction.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Un plan de remédiation est en cours d'élaboration, avec des mesures correctives à déployer dans les semaines à venir.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Xi : Penetration Testing</a:t>
                      </a: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 </a:t>
                      </a:r>
                      <a:r>
                        <a:rPr b="0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Le périmètre des tests de pénétration a été défini et validé avec le client.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Les premiers tests </a:t>
                      </a:r>
                      <a:r>
                        <a:rPr b="0" lang="fr-FR" sz="1300" strike="noStrike" u="none">
                          <a:solidFill>
                            <a:srgbClr val="c9211e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ont mis en évidence des vulnérabilités exploitables, qui font l'objet d'une analyse approfondie.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Un rapport détaillé est en cours de rédaction pour fournir des recommandations et planifier les actions de remédiation.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Omicron : Incident Response Planning</a:t>
                      </a: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 </a:t>
                      </a:r>
                      <a:r>
                        <a:rPr b="0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L'équipe de réponse aux incidents a été constituée et formée aux procédures de gestion des crises.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Des procédures de réponse aux incidents ont été rédigées et sont en cours de validation interne.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Des exercices de simulation sont prévus afin de tester l'efficacité du plan et d'ajuster les protocoles en fonction des retours.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379440">
                <a:tc>
                  <a:txBody>
                    <a:bodyPr lIns="78120" rIns="7812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Alertes et Points durs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56040">
                <a:tc>
                  <a:txBody>
                    <a:bodyPr lIns="78120" rIns="781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Delais sur le projet Omicron du à une panne d’électricité sur le site 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506160">
                <a:tc>
                  <a:txBody>
                    <a:bodyPr lIns="78120" rIns="7812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Evénements de la semaine à venir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511560">
                <a:tc>
                  <a:txBody>
                    <a:bodyPr lIns="78120" rIns="781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Avancement sur les projets aucun événement majeur.</a:t>
                      </a:r>
                      <a:endParaRPr b="0" lang="fr-FR" sz="105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LibreOffice/25.2.1.2$MacOSX_AARCH64 LibreOffice_project/d3abf4aee5fd705e4a92bba33a32f40bc4e56f49</Application>
  <AppVersion>15.0000</AppVersion>
  <Words>18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2025-03-10T10:39:29Z</dcterms:created>
  <dc:creator>GOUTTEBEL, Thomas</dc:creator>
  <dc:description/>
  <dc:language>fr-FR</dc:language>
  <cp:lastModifiedBy/>
  <dcterms:modified xsi:type="dcterms:W3CDTF">2025-03-11T14:38:14Z</dcterms:modified>
  <cp:revision>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