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29B207-8A0B-4283-AB0B-0BC24CA24ACD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167D15-D10C-4D4E-93FF-6A927BC5AD5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04E9B9-087F-4243-B287-ADB198B6A638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4C2F5D-2905-4D28-8BBD-283CEB1A7091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3D906D-0C90-4F68-879C-C2644126F113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B1CC502-7646-4BA9-90AF-8D02CCBDF3CB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3DCEA1-4AE5-450A-B172-D16EDCBD7F7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AA6CF5-C9B2-45E5-95E1-A28E15AAA405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9B91B2-3946-4A41-A49C-6B08A12BEE84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F0B115-A0B4-4BBE-B8D5-128FE1F3BF0F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B5B5CA-4042-4DFB-8DD3-6435502CCA82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1"/>
          <p:cNvSpPr/>
          <p:nvPr/>
        </p:nvSpPr>
        <p:spPr>
          <a:xfrm>
            <a:off x="195480" y="121680"/>
            <a:ext cx="118008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47500" lnSpcReduction="19999"/>
          </a:bodyPr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CRA – </a:t>
            </a:r>
            <a:r>
              <a:rPr b="1" lang="fr-FR" sz="6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ppleSystemUIFont"/>
              </a:rPr>
              <a:t>Service 4 : Consulting</a:t>
            </a:r>
            <a:br>
              <a:rPr sz="6000"/>
            </a:b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NavalGroup Sans"/>
              </a:rPr>
              <a:t>SXX</a:t>
            </a:r>
            <a:endParaRPr b="0" lang="fr-F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8" name="Group 119"/>
          <p:cNvGraphicFramePr/>
          <p:nvPr/>
        </p:nvGraphicFramePr>
        <p:xfrm>
          <a:off x="180000" y="1079640"/>
          <a:ext cx="11831400" cy="5108040"/>
        </p:xfrm>
        <a:graphic>
          <a:graphicData uri="http://schemas.openxmlformats.org/drawingml/2006/table">
            <a:tbl>
              <a:tblPr/>
              <a:tblGrid>
                <a:gridCol w="11831400"/>
              </a:tblGrid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Activités de la semaine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2808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84832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Kappa : Business Process Optimization </a:t>
                      </a:r>
                      <a:r>
                        <a:rPr b="1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L’analyse des processus existants a été réalisée et les points d’inefficacité identifiés.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recommandations spécifiques pour l’optimisation des processus sont en cours de formulation.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La préparation d’un plan pilote de mise en œuvre est en cours, avec une première phase de tests prévue.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Lambda : IT Strategy Consulting </a:t>
                      </a:r>
                      <a:r>
                        <a:rPr b="1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Une stratégie IT globale a été élaborée en collaboration avec les équipes internes.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livrables pour l’audit des systèmes existants sont en cours de finalisation.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La phase de consultation avec les partenaires stratégiques a débuté pour valider et affiner les recommandations.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Mu : Organizational Change Management </a:t>
                      </a:r>
                      <a:r>
                        <a:rPr b="1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Une évaluation initiale des besoins en changement organisationnel a été menée.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sessions de formation et des ateliers de sensibilisation sont planifiés pour accompagner la transition.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6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plan de transition détaillé est en cours d’élaboration, intégrant les retours des premières évaluations.</a:t>
                      </a:r>
                      <a:endParaRPr b="0" lang="fr-FR" sz="1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37944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Alertes et Points durs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5604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RAS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Evénements de la semaine à venir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1156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Conférence Chez epsilon 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LibreOffice/25.2.1.2$MacOSX_AARCH64 LibreOffice_project/d3abf4aee5fd705e4a92bba33a32f40bc4e56f49</Application>
  <AppVersion>15.0000</AppVersion>
  <Words>18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2025-03-10T10:39:29Z</dcterms:created>
  <dc:creator>GOUTTEBEL, Thomas</dc:creator>
  <dc:description/>
  <dc:language>fr-FR</dc:language>
  <cp:lastModifiedBy/>
  <dcterms:modified xsi:type="dcterms:W3CDTF">2025-03-10T15:08:29Z</dcterms:modified>
  <cp:revision>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