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0A8E5F-6475-4826-9814-0DA92E713C0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60FCFE-32DC-4B80-8388-461C0B513309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7E2E40-1E14-46AA-B08F-A18E830CB0EC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12BEDE-F7CC-4076-B7F2-29FBAA5192D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9EEA5A-DB01-46E1-BA6A-F40C52A0DF64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D2CDAB-E834-408F-814B-EA563B79C680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A984A0-4533-41C2-B763-CA8401163857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014F80-EE34-4568-92C7-0BD4E0658E50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8C6158-D628-4539-93A5-87EAF2125DEC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1EB64F-1823-49DD-9E9A-8881BBE3139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371D24-53D7-4E67-B5E1-A710F646191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1"/>
          <p:cNvSpPr/>
          <p:nvPr/>
        </p:nvSpPr>
        <p:spPr>
          <a:xfrm>
            <a:off x="195480" y="121680"/>
            <a:ext cx="118008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CRA – </a:t>
            </a:r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Service 7 : UX/UI Design</a:t>
            </a:r>
            <a:br>
              <a:rPr sz="1000"/>
            </a:br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</a:rPr>
              <a:t>SXX</a:t>
            </a:r>
            <a:endParaRPr b="0" lang="fr-F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8" name="Group 119"/>
          <p:cNvGraphicFramePr/>
          <p:nvPr/>
        </p:nvGraphicFramePr>
        <p:xfrm>
          <a:off x="180000" y="1079640"/>
          <a:ext cx="11831400" cy="5108040"/>
        </p:xfrm>
        <a:graphic>
          <a:graphicData uri="http://schemas.openxmlformats.org/drawingml/2006/table">
            <a:tbl>
              <a:tblPr/>
              <a:tblGrid>
                <a:gridCol w="11831400"/>
              </a:tblGrid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Activités de la semaine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2808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84832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Tau : User Research &amp; Analysis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enquêtes et interviews utilisateurs sont actuellement en cours pour recueillir des retours sur l’expérience existante.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données collectées sont en cours d’analyse afin d’identifier les principaux axes d’amélioration.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rapport préliminaire sera bientôt présenté pour orienter les décisions de conception.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Upsilon : Prototype Development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La première version du prototype a été développée et est en phase de test.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tests d’usabilité sont réalisés afin de récolter des feedbacks concrets sur l’interface et l’expérience utilisateur.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Plusieurs itérations du prototype sont prévues pour intégrer les retours des tests et améliorer la solution.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Phi : Design System Implementation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La documentation des composants UI est en cours, avec une première version fonctionnelle du design system déjà disponible.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L’intégration des différents éléments graphiques est en cours de vérification pour assurer une cohérence sur l’ensemble des projets.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sessions de formation pour les équipes internes sont planifiées afin de faciliter l’adoption du design system.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37944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Alertes et Points durs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5604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Benoit à fait une chute dans l’escalier avant de perdre toutes ses connaissances sur le projet PHI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Evénements de la semaine à venir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1156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Accueil d’un nouveau stagiaire dans 2 semaines 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Conférence sur les nouvelles technologies et leur impact dans le monde de l’ux 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LibreOffice/25.2.1.2$MacOSX_AARCH64 LibreOffice_project/d3abf4aee5fd705e4a92bba33a32f40bc4e56f49</Application>
  <AppVersion>15.0000</AppVersion>
  <Words>18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2025-03-10T10:39:29Z</dcterms:created>
  <dc:creator>GOUTTEBEL, Thomas</dc:creator>
  <dc:description/>
  <dc:language>fr-FR</dc:language>
  <cp:lastModifiedBy/>
  <dcterms:modified xsi:type="dcterms:W3CDTF">2025-03-10T15:11:12Z</dcterms:modified>
  <cp:revision>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