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e de titr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F5B607A-5A2C-483C-9A09-43D11F981B1E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 avec légen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FB19EB3-76BB-46B7-9A0A-7E33320E4B33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avec légen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0E9FFEA-4C7C-4C39-A332-4E371556E625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re et texte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4E9ACB4-F9E9-4506-81C7-67F4781890D0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re vertical et tex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25CDD4-A0AE-4440-AAF9-4A773067CED3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contenu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0B79A71-6281-4BF5-8CA6-AE5094A56796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de sec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2AF4ECC-134E-4ABE-8080-A1FE6B9CEA72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ux contenu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DF8967F-2FAD-4881-9965-28AE1B2D236F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CAD15C6-F166-4E14-9AF1-CC501DA2966A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re seu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8734308-ACB1-466E-99CF-3CBDFD3E0DC9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1D24112-C63B-4E00-99CD-F974B856DE53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re 1"/>
          <p:cNvSpPr/>
          <p:nvPr/>
        </p:nvSpPr>
        <p:spPr>
          <a:xfrm>
            <a:off x="195480" y="121680"/>
            <a:ext cx="11800800" cy="7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47500" lnSpcReduction="19999"/>
          </a:bodyPr>
          <a:p>
            <a:pPr defTabSz="914400">
              <a:lnSpc>
                <a:spcPct val="90000"/>
              </a:lnSpc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NavalGroup Sans"/>
                <a:ea typeface="Arial Unicode MS"/>
              </a:rPr>
              <a:t>CRA – </a:t>
            </a:r>
            <a:r>
              <a:rPr b="1" lang="fr-FR" sz="1000" strike="noStrike" u="none">
                <a:solidFill>
                  <a:schemeClr val="dk1"/>
                </a:solidFill>
                <a:effectLst/>
                <a:uFillTx/>
                <a:latin typeface="NavalGroup Sans"/>
                <a:ea typeface="AppleSystemUIFont"/>
              </a:rPr>
              <a:t>Service 1 : Web Development</a:t>
            </a:r>
            <a:br>
              <a:rPr sz="6000"/>
            </a:b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NavalGroup Sans"/>
              </a:rPr>
              <a:t>SXX</a:t>
            </a:r>
            <a:endParaRPr b="0" lang="fr-F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58" name="Group 119"/>
          <p:cNvGraphicFramePr/>
          <p:nvPr/>
        </p:nvGraphicFramePr>
        <p:xfrm>
          <a:off x="180000" y="1079640"/>
          <a:ext cx="11831400" cy="5108040"/>
        </p:xfrm>
        <a:graphic>
          <a:graphicData uri="http://schemas.openxmlformats.org/drawingml/2006/table">
            <a:tbl>
              <a:tblPr/>
              <a:tblGrid>
                <a:gridCol w="11831400"/>
              </a:tblGrid>
              <a:tr h="506160">
                <a:tc>
                  <a:txBody>
                    <a:bodyPr lIns="78120" rIns="78120" tIns="38880" bIns="38880" anchor="t">
                      <a:noAutofit/>
                    </a:bodyPr>
                    <a:p>
                      <a:pPr marL="4680" defTabSz="1371600">
                        <a:lnSpc>
                          <a:spcPct val="100000"/>
                        </a:lnSpc>
                        <a:spcBef>
                          <a:spcPts val="221"/>
                        </a:spcBef>
                        <a:spcAft>
                          <a:spcPts val="221"/>
                        </a:spcAft>
                        <a:tabLst>
                          <a:tab algn="l" pos="0"/>
                        </a:tabLst>
                      </a:pPr>
                      <a:r>
                        <a:rPr b="0" lang="fr-FR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NavalGroup Sans Bold"/>
                        </a:rPr>
                        <a:t>Activités de la semaine</a:t>
                      </a:r>
                      <a:endParaRPr b="0" lang="fr-FR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2808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2848320">
                <a:tc>
                  <a:txBody>
                    <a:bodyPr lIns="78120" rIns="78120" tIns="38880" bIns="38880" anchor="t">
                      <a:noAutofit/>
                    </a:bodyPr>
                    <a:p>
                      <a:endParaRPr b="1" lang="fr-FR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Project Alpha : Website Redesign  </a:t>
                      </a:r>
                      <a:r>
                        <a:rPr b="1" i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Avancement :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1" lang="fr-FR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Les maquettes du nouveau design ont été validées par le client.</a:t>
                      </a:r>
                      <a:endParaRPr b="0" lang="fr-FR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1" lang="fr-FR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La phase de développement a débuté avec la structuration du HTML/CSS.</a:t>
                      </a:r>
                      <a:endParaRPr b="0" lang="fr-FR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1" lang="fr-FR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Des tests d’ergonomie et d’accessibilité sont prévus pour s’assurer que le site soit intuitif et conforme aux normes.</a:t>
                      </a:r>
                      <a:endParaRPr b="0" lang="fr-FR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Project Beta : E-commerce Platform  </a:t>
                      </a:r>
                      <a:r>
                        <a:rPr b="1" i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Avancement :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1" lang="fr-FR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L’architecture back-end de la plateforme est en cours de finalisation, intégrant des fonctionnalités sécurisées pour la gestion des transactions.</a:t>
                      </a:r>
                      <a:endParaRPr b="0" lang="fr-FR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1" lang="fr-FR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Les modules de paiement et de gestion des stocks sont en phase d’intégration.</a:t>
                      </a:r>
                      <a:endParaRPr b="0" lang="fr-FR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1" lang="fr-FR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Les premiers tests de performance indiquent des temps de réponse prometteurs, avec une optimisation continue en cours.</a:t>
                      </a:r>
                      <a:endParaRPr b="0" lang="fr-FR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Project Gamma : Responsive Mobile Sit e </a:t>
                      </a:r>
                      <a:r>
                        <a:rPr b="1" i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Avancement :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1" lang="fr-FR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Le design adaptatif est presque complété, avec une attention particulière portée aux différents formats d’écrans.</a:t>
                      </a:r>
                      <a:endParaRPr b="0" lang="fr-FR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1" lang="fr-FR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Le développement mobile est en cours, incluant des tests sur divers appareils pour garantir une expérience utilisateur fluide.</a:t>
                      </a:r>
                      <a:endParaRPr b="0" lang="fr-FR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1" lang="fr-FR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L’optimisation des temps de chargement et la compatibilité avec les dernières versions des navigateurs mobiles sont en priorité pour la prochaine phase.</a:t>
                      </a:r>
                      <a:endParaRPr b="0" lang="fr-FR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noFill/>
                  </a:tcPr>
                </a:tc>
              </a:tr>
              <a:tr h="379440">
                <a:tc>
                  <a:txBody>
                    <a:bodyPr lIns="78120" rIns="78120" tIns="38880" bIns="38880" anchor="t">
                      <a:noAutofit/>
                    </a:bodyPr>
                    <a:p>
                      <a:pPr marL="4680" defTabSz="1371600">
                        <a:lnSpc>
                          <a:spcPct val="100000"/>
                        </a:lnSpc>
                        <a:spcBef>
                          <a:spcPts val="221"/>
                        </a:spcBef>
                        <a:spcAft>
                          <a:spcPts val="221"/>
                        </a:spcAft>
                        <a:tabLst>
                          <a:tab algn="l" pos="0"/>
                        </a:tabLst>
                      </a:pPr>
                      <a:r>
                        <a:rPr b="0" lang="fr-FR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NavalGroup Sans Bold"/>
                        </a:rPr>
                        <a:t>Alertes et Points durs</a:t>
                      </a:r>
                      <a:endParaRPr b="0" lang="fr-FR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56040">
                <a:tc>
                  <a:txBody>
                    <a:bodyPr lIns="78120" rIns="78120" tIns="38880" bIns="38880" anchor="t">
                      <a:noAutofit/>
                    </a:bodyPr>
                    <a:p>
                      <a:r>
                        <a:rPr b="0" lang="fr-FR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Problèmes de réseau </a:t>
                      </a:r>
                      <a:endParaRPr b="0" lang="fr-FR" sz="1000" strike="noStrike" u="none">
                        <a:solidFill>
                          <a:schemeClr val="dk1"/>
                        </a:solidFill>
                        <a:effectLst/>
                        <a:uFillTx/>
                        <a:latin typeface="NavalGroup Sans"/>
                      </a:endParaRPr>
                    </a:p>
                    <a:p>
                      <a:r>
                        <a:rPr b="0" lang="fr-FR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Manque de Café pour la machine </a:t>
                      </a:r>
                      <a:endParaRPr b="0" lang="fr-FR" sz="1000" strike="noStrike" u="none">
                        <a:solidFill>
                          <a:schemeClr val="dk1"/>
                        </a:solidFill>
                        <a:effectLst/>
                        <a:uFillTx/>
                        <a:latin typeface="NavalGroup Sans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noFill/>
                  </a:tcPr>
                </a:tc>
              </a:tr>
              <a:tr h="506160">
                <a:tc>
                  <a:txBody>
                    <a:bodyPr lIns="78120" rIns="78120" tIns="38880" bIns="38880" anchor="t">
                      <a:noAutofit/>
                    </a:bodyPr>
                    <a:p>
                      <a:pPr marL="4680" defTabSz="1371600">
                        <a:lnSpc>
                          <a:spcPct val="100000"/>
                        </a:lnSpc>
                        <a:spcBef>
                          <a:spcPts val="221"/>
                        </a:spcBef>
                        <a:spcAft>
                          <a:spcPts val="221"/>
                        </a:spcAft>
                        <a:tabLst>
                          <a:tab algn="l" pos="0"/>
                        </a:tabLst>
                      </a:pPr>
                      <a:r>
                        <a:rPr b="0" lang="fr-FR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NavalGroup Sans Bold"/>
                        </a:rPr>
                        <a:t>Evénements de la semaine à venir</a:t>
                      </a:r>
                      <a:endParaRPr b="0" lang="fr-FR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511560">
                <a:tc>
                  <a:txBody>
                    <a:bodyPr lIns="78120" rIns="78120" tIns="38880" bIns="38880" anchor="t">
                      <a:noAutofit/>
                    </a:bodyPr>
                    <a:p>
                      <a:r>
                        <a:rPr b="0" lang="fr-FR" sz="105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Réunion de service</a:t>
                      </a:r>
                      <a:endParaRPr b="0" lang="fr-FR" sz="1050" strike="noStrike" u="none">
                        <a:solidFill>
                          <a:schemeClr val="dk1"/>
                        </a:solidFill>
                        <a:effectLst/>
                        <a:uFillTx/>
                        <a:latin typeface="NavalGroup Sans"/>
                      </a:endParaRPr>
                    </a:p>
                    <a:p>
                      <a:r>
                        <a:rPr b="0" lang="fr-FR" sz="105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Réunion sur les derniers outils IA</a:t>
                      </a:r>
                      <a:endParaRPr b="0" lang="fr-FR" sz="1050" strike="noStrike" u="none">
                        <a:solidFill>
                          <a:schemeClr val="dk1"/>
                        </a:solidFill>
                        <a:effectLst/>
                        <a:uFillTx/>
                        <a:latin typeface="NavalGroup Sans"/>
                      </a:endParaRPr>
                    </a:p>
                    <a:p>
                      <a:r>
                        <a:rPr b="0" lang="fr-FR" sz="105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Achat de filtre pour la machine à café</a:t>
                      </a:r>
                      <a:endParaRPr b="0" lang="fr-FR" sz="1050" strike="noStrike" u="none">
                        <a:solidFill>
                          <a:schemeClr val="dk1"/>
                        </a:solidFill>
                        <a:effectLst/>
                        <a:uFillTx/>
                        <a:latin typeface="NavalGroup Sans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LibreOffice/25.2.1.2$MacOSX_AARCH64 LibreOffice_project/d3abf4aee5fd705e4a92bba33a32f40bc4e56f49</Application>
  <AppVersion>15.0000</AppVersion>
  <Words>18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2025-03-10T10:39:29Z</dcterms:created>
  <dc:creator>GOUTTEBEL, Thomas</dc:creator>
  <dc:description/>
  <dc:language>fr-FR</dc:language>
  <cp:lastModifiedBy/>
  <dcterms:modified xsi:type="dcterms:W3CDTF">2025-03-10T15:04:53Z</dcterms:modified>
  <cp:revision>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</vt:i4>
  </property>
</Properties>
</file>