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E287-82C7-4A89-B651-7E0B4C5A7A4E}" type="datetimeFigureOut">
              <a:rPr lang="es-CO" smtClean="0"/>
              <a:t>20/04/2023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CA01-6D7C-46AB-8686-DF6372CDF5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278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E287-82C7-4A89-B651-7E0B4C5A7A4E}" type="datetimeFigureOut">
              <a:rPr lang="es-CO" smtClean="0"/>
              <a:t>20/04/2023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CA01-6D7C-46AB-8686-DF6372CDF5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043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E287-82C7-4A89-B651-7E0B4C5A7A4E}" type="datetimeFigureOut">
              <a:rPr lang="es-CO" smtClean="0"/>
              <a:t>20/04/2023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CA01-6D7C-46AB-8686-DF6372CDF5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711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E287-82C7-4A89-B651-7E0B4C5A7A4E}" type="datetimeFigureOut">
              <a:rPr lang="es-CO" smtClean="0"/>
              <a:t>20/04/2023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CA01-6D7C-46AB-8686-DF6372CDF5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640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E287-82C7-4A89-B651-7E0B4C5A7A4E}" type="datetimeFigureOut">
              <a:rPr lang="es-CO" smtClean="0"/>
              <a:t>20/04/2023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CA01-6D7C-46AB-8686-DF6372CDF5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437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E287-82C7-4A89-B651-7E0B4C5A7A4E}" type="datetimeFigureOut">
              <a:rPr lang="es-CO" smtClean="0"/>
              <a:t>20/04/2023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CA01-6D7C-46AB-8686-DF6372CDF5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484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E287-82C7-4A89-B651-7E0B4C5A7A4E}" type="datetimeFigureOut">
              <a:rPr lang="es-CO" smtClean="0"/>
              <a:t>20/04/2023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CA01-6D7C-46AB-8686-DF6372CDF5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77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E287-82C7-4A89-B651-7E0B4C5A7A4E}" type="datetimeFigureOut">
              <a:rPr lang="es-CO" smtClean="0"/>
              <a:t>20/04/2023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CA01-6D7C-46AB-8686-DF6372CDF5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14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E287-82C7-4A89-B651-7E0B4C5A7A4E}" type="datetimeFigureOut">
              <a:rPr lang="es-CO" smtClean="0"/>
              <a:t>20/04/2023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CA01-6D7C-46AB-8686-DF6372CDF5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111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E287-82C7-4A89-B651-7E0B4C5A7A4E}" type="datetimeFigureOut">
              <a:rPr lang="es-CO" smtClean="0"/>
              <a:t>20/04/2023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CA01-6D7C-46AB-8686-DF6372CDF5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602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E287-82C7-4A89-B651-7E0B4C5A7A4E}" type="datetimeFigureOut">
              <a:rPr lang="es-CO" smtClean="0"/>
              <a:t>20/04/2023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CA01-6D7C-46AB-8686-DF6372CDF5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202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E287-82C7-4A89-B651-7E0B4C5A7A4E}" type="datetimeFigureOut">
              <a:rPr lang="es-CO" smtClean="0"/>
              <a:t>20/04/2023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ECA01-6D7C-46AB-8686-DF6372CDF5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122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27547" y="341194"/>
            <a:ext cx="8839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es-E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5: Interconexión de tres (3) subredes locales</a:t>
            </a:r>
            <a:endParaRPr lang="es-CO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327547" y="925969"/>
            <a:ext cx="1164154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73" y="1278732"/>
            <a:ext cx="6019800" cy="211455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506673" y="3639994"/>
            <a:ext cx="796858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000"/>
              </a:spcBef>
            </a:pPr>
            <a:r>
              <a:rPr lang="es-E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Realice la implementación funcional del siguiente modelo de Red en Cisco PT.</a:t>
            </a:r>
          </a:p>
          <a:p>
            <a:pPr algn="just">
              <a:spcBef>
                <a:spcPts val="1000"/>
              </a:spcBef>
            </a:pPr>
            <a:r>
              <a:rPr lang="es-E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Para el direccionamiento de la subredes locales aplique el RCF 1519 de la subred clase B (/16) suministrada según tu id, para conformar las subredes clase C (/24).</a:t>
            </a:r>
          </a:p>
          <a:p>
            <a:pPr algn="just">
              <a:spcBef>
                <a:spcPts val="1000"/>
              </a:spcBef>
            </a:pPr>
            <a:r>
              <a:rPr lang="es-E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Al PC de cada subred local se le asignará la primera dirección de host.</a:t>
            </a:r>
          </a:p>
          <a:p>
            <a:pPr algn="just">
              <a:spcBef>
                <a:spcPts val="1000"/>
              </a:spcBef>
            </a:pPr>
            <a:r>
              <a:rPr lang="es-E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Para el enrutador tenga en cuenta guardar su configuración:</a:t>
            </a:r>
          </a:p>
          <a:p>
            <a:pPr marL="285750" indent="-28575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Use el modelo </a:t>
            </a:r>
            <a:r>
              <a:rPr lang="es-ES" sz="1500" smtClean="0">
                <a:latin typeface="Arial" panose="020B0604020202020204" pitchFamily="34" charset="0"/>
                <a:cs typeface="Arial" panose="020B0604020202020204" pitchFamily="34" charset="0"/>
              </a:rPr>
              <a:t>2911 con Hostname</a:t>
            </a:r>
            <a:r>
              <a:rPr lang="es-E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: R1</a:t>
            </a:r>
          </a:p>
          <a:p>
            <a:pPr marL="285750" indent="-28575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Utilice la última dirección IP de host para cada subred</a:t>
            </a:r>
          </a:p>
          <a:p>
            <a:pPr algn="just">
              <a:spcBef>
                <a:spcPts val="1000"/>
              </a:spcBef>
            </a:pPr>
            <a:r>
              <a:rPr lang="es-E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El modelo debe quedar completamente interoperable.</a:t>
            </a:r>
            <a:endParaRPr lang="es-CO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955" y="1366249"/>
            <a:ext cx="2597415" cy="454748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52497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108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Wayner Barrios Bustamante</dc:creator>
  <cp:lastModifiedBy>Wayner Barrios Bustamante</cp:lastModifiedBy>
  <cp:revision>7</cp:revision>
  <dcterms:created xsi:type="dcterms:W3CDTF">2023-04-20T15:02:55Z</dcterms:created>
  <dcterms:modified xsi:type="dcterms:W3CDTF">2023-04-20T15:21:57Z</dcterms:modified>
</cp:coreProperties>
</file>