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96" r:id="rId3"/>
    <p:sldId id="333" r:id="rId4"/>
    <p:sldId id="334" r:id="rId5"/>
    <p:sldId id="339" r:id="rId6"/>
    <p:sldId id="338" r:id="rId7"/>
    <p:sldId id="336" r:id="rId8"/>
    <p:sldId id="337" r:id="rId9"/>
    <p:sldId id="324" r:id="rId10"/>
    <p:sldId id="341" r:id="rId11"/>
    <p:sldId id="343" r:id="rId12"/>
    <p:sldId id="331" r:id="rId13"/>
    <p:sldId id="329" r:id="rId14"/>
    <p:sldId id="312" r:id="rId15"/>
    <p:sldId id="313" r:id="rId16"/>
    <p:sldId id="315" r:id="rId17"/>
    <p:sldId id="344" r:id="rId18"/>
    <p:sldId id="326" r:id="rId19"/>
    <p:sldId id="327" r:id="rId20"/>
    <p:sldId id="316" r:id="rId21"/>
    <p:sldId id="345" r:id="rId22"/>
    <p:sldId id="346" r:id="rId23"/>
    <p:sldId id="317" r:id="rId24"/>
    <p:sldId id="349" r:id="rId25"/>
    <p:sldId id="347" r:id="rId26"/>
    <p:sldId id="350" r:id="rId27"/>
    <p:sldId id="351" r:id="rId28"/>
    <p:sldId id="352" r:id="rId29"/>
    <p:sldId id="305" r:id="rId3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E5D4280-D52C-4818-A220-B769B3F1A8FF}">
          <p14:sldIdLst>
            <p14:sldId id="256"/>
            <p14:sldId id="296"/>
            <p14:sldId id="333"/>
            <p14:sldId id="334"/>
            <p14:sldId id="339"/>
            <p14:sldId id="338"/>
            <p14:sldId id="336"/>
            <p14:sldId id="337"/>
            <p14:sldId id="324"/>
            <p14:sldId id="341"/>
            <p14:sldId id="343"/>
            <p14:sldId id="331"/>
            <p14:sldId id="329"/>
            <p14:sldId id="312"/>
            <p14:sldId id="313"/>
            <p14:sldId id="315"/>
            <p14:sldId id="344"/>
            <p14:sldId id="326"/>
            <p14:sldId id="327"/>
            <p14:sldId id="316"/>
            <p14:sldId id="345"/>
            <p14:sldId id="346"/>
            <p14:sldId id="317"/>
            <p14:sldId id="349"/>
            <p14:sldId id="347"/>
            <p14:sldId id="350"/>
            <p14:sldId id="351"/>
            <p14:sldId id="352"/>
          </p14:sldIdLst>
        </p14:section>
        <p14:section name="Untitled Section" id="{03EDBFE7-8776-46A4-ACAB-D76136498E89}">
          <p14:sldIdLst>
            <p14:sldId id="3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42FF42"/>
    <a:srgbClr val="D6FFD6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399" autoAdjust="0"/>
  </p:normalViewPr>
  <p:slideViewPr>
    <p:cSldViewPr>
      <p:cViewPr varScale="1">
        <p:scale>
          <a:sx n="98" d="100"/>
          <a:sy n="98" d="100"/>
        </p:scale>
        <p:origin x="954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324BB6-ADF9-477E-BA61-F60537F49E1A}" type="datetimeFigureOut">
              <a:rPr lang="ru-RU" smtClean="0"/>
              <a:t>03.12.2020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124FED-4CA1-4743-990A-A60408BE71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8083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https://github.com/openlesson/telegram-bot-template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24FED-4CA1-4743-990A-A60408BE717C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1952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6A7-B107-4A76-9BCA-351E6EBF71DD}" type="datetimeFigureOut">
              <a:rPr lang="ru-RU" smtClean="0"/>
              <a:t>03.12.2020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9410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6A7-B107-4A76-9BCA-351E6EBF71DD}" type="datetimeFigureOut">
              <a:rPr lang="ru-RU" smtClean="0"/>
              <a:t>03.12.2020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2878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6A7-B107-4A76-9BCA-351E6EBF71DD}" type="datetimeFigureOut">
              <a:rPr lang="ru-RU" smtClean="0"/>
              <a:t>03.12.2020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3808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6A7-B107-4A76-9BCA-351E6EBF71DD}" type="datetimeFigureOut">
              <a:rPr lang="ru-RU" smtClean="0"/>
              <a:t>03.12.2020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6647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6A7-B107-4A76-9BCA-351E6EBF71DD}" type="datetimeFigureOut">
              <a:rPr lang="ru-RU" smtClean="0"/>
              <a:t>03.12.2020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0257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6A7-B107-4A76-9BCA-351E6EBF71DD}" type="datetimeFigureOut">
              <a:rPr lang="ru-RU" smtClean="0"/>
              <a:t>03.12.2020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9185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6A7-B107-4A76-9BCA-351E6EBF71DD}" type="datetimeFigureOut">
              <a:rPr lang="ru-RU" smtClean="0"/>
              <a:t>03.12.2020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172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6A7-B107-4A76-9BCA-351E6EBF71DD}" type="datetimeFigureOut">
              <a:rPr lang="ru-RU" smtClean="0"/>
              <a:t>03.12.2020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6095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6A7-B107-4A76-9BCA-351E6EBF71DD}" type="datetimeFigureOut">
              <a:rPr lang="ru-RU" smtClean="0"/>
              <a:t>03.12.2020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0834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6A7-B107-4A76-9BCA-351E6EBF71DD}" type="datetimeFigureOut">
              <a:rPr lang="ru-RU" smtClean="0"/>
              <a:t>03.12.2020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0052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6A7-B107-4A76-9BCA-351E6EBF71DD}" type="datetimeFigureOut">
              <a:rPr lang="ru-RU" smtClean="0"/>
              <a:t>03.12.2020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6331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A96A7-B107-4A76-9BCA-351E6EBF71DD}" type="datetimeFigureOut">
              <a:rPr lang="ru-RU" smtClean="0"/>
              <a:t>03.12.2020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823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telegram.org/bot123456:ABC-DEF1234ghIkl-zyx57W2v1u123ew11/getMe" TargetMode="External"/><Relationship Id="rId2" Type="http://schemas.openxmlformats.org/officeDocument/2006/relationships/hyperlink" Target="https://api.telegram.org/bot%3ctoken%3e/&#1053;&#1040;&#1047;&#1042;&#1040;&#1053;&#1048;&#1045;_&#1052;&#1045;&#1058;&#1054;&#1044;&#1040;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lgrm.ru/docs/bots/api" TargetMode="External"/><Relationship Id="rId4" Type="http://schemas.openxmlformats.org/officeDocument/2006/relationships/image" Target="../media/image9.gi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re.telegram.org/bots/samples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openlesson/telegram-bot-template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lesson/java-telegram-bot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lgrm.ru/docs/bot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t.me/%3cbot_usernam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chatgun.io/" TargetMode="External"/><Relationship Id="rId13" Type="http://schemas.openxmlformats.org/officeDocument/2006/relationships/hyperlink" Target="https://manychat.com/" TargetMode="External"/><Relationship Id="rId3" Type="http://schemas.openxmlformats.org/officeDocument/2006/relationships/hyperlink" Target="http://aimylogic.com/" TargetMode="External"/><Relationship Id="rId7" Type="http://schemas.openxmlformats.org/officeDocument/2006/relationships/hyperlink" Target="https://chatfuel.com/" TargetMode="External"/><Relationship Id="rId12" Type="http://schemas.openxmlformats.org/officeDocument/2006/relationships/hyperlink" Target="https://manybot.io/" TargetMode="External"/><Relationship Id="rId2" Type="http://schemas.openxmlformats.org/officeDocument/2006/relationships/hyperlink" Target="https://vc.ru/services/57488-14-servisov-dlya-sozdaniya-chat-bota-bez-navykov-programmirovaniya" TargetMode="External"/><Relationship Id="rId16" Type="http://schemas.openxmlformats.org/officeDocument/2006/relationships/hyperlink" Target="https://dialogflow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botsify.com/" TargetMode="External"/><Relationship Id="rId11" Type="http://schemas.openxmlformats.org/officeDocument/2006/relationships/hyperlink" Target="https://morph.ai/" TargetMode="External"/><Relationship Id="rId5" Type="http://schemas.openxmlformats.org/officeDocument/2006/relationships/hyperlink" Target="https://botmother.com/ru" TargetMode="External"/><Relationship Id="rId15" Type="http://schemas.openxmlformats.org/officeDocument/2006/relationships/hyperlink" Target="https://flowxo.com/" TargetMode="External"/><Relationship Id="rId10" Type="http://schemas.openxmlformats.org/officeDocument/2006/relationships/hyperlink" Target="https://robochat.io/" TargetMode="External"/><Relationship Id="rId4" Type="http://schemas.openxmlformats.org/officeDocument/2006/relationships/hyperlink" Target="https://botkits.ru/" TargetMode="External"/><Relationship Id="rId9" Type="http://schemas.openxmlformats.org/officeDocument/2006/relationships/hyperlink" Target="https://rundexter.com/" TargetMode="External"/><Relationship Id="rId14" Type="http://schemas.openxmlformats.org/officeDocument/2006/relationships/hyperlink" Target="https://www.gupshup.i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83432" y="2276872"/>
            <a:ext cx="10363200" cy="2478137"/>
          </a:xfrm>
        </p:spPr>
        <p:txBody>
          <a:bodyPr>
            <a:normAutofit/>
          </a:bodyPr>
          <a:lstStyle/>
          <a:p>
            <a:r>
              <a:rPr lang="ru-RU" b="1" dirty="0" smtClean="0"/>
              <a:t>Как </a:t>
            </a:r>
            <a:r>
              <a:rPr lang="ru-RU" b="1" dirty="0"/>
              <a:t>разработать чат-бота в Telegram на </a:t>
            </a:r>
            <a:r>
              <a:rPr lang="en-US" b="1" dirty="0" smtClean="0"/>
              <a:t>Java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47363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 </a:t>
            </a:r>
            <a:r>
              <a:rPr lang="en-US" dirty="0" smtClean="0"/>
              <a:t>API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360" y="1417638"/>
            <a:ext cx="11737304" cy="4525963"/>
          </a:xfrm>
        </p:spPr>
        <p:txBody>
          <a:bodyPr>
            <a:normAutofit/>
          </a:bodyPr>
          <a:lstStyle/>
          <a:p>
            <a:r>
              <a:rPr lang="ru-RU" dirty="0" err="1"/>
              <a:t>Bot</a:t>
            </a:r>
            <a:r>
              <a:rPr lang="ru-RU" dirty="0"/>
              <a:t> API представляет из себя </a:t>
            </a:r>
            <a:r>
              <a:rPr lang="ru-RU" b="1" dirty="0"/>
              <a:t>HTTP</a:t>
            </a:r>
            <a:r>
              <a:rPr lang="ru-RU" dirty="0"/>
              <a:t>-интерфейс для работы с ботами в </a:t>
            </a:r>
            <a:r>
              <a:rPr lang="ru-RU" dirty="0" smtClean="0"/>
              <a:t>Telegram</a:t>
            </a:r>
          </a:p>
          <a:p>
            <a:r>
              <a:rPr lang="ru-RU" dirty="0"/>
              <a:t>Все запросы к Telegram </a:t>
            </a:r>
            <a:r>
              <a:rPr lang="ru-RU" dirty="0" err="1"/>
              <a:t>Bot</a:t>
            </a:r>
            <a:r>
              <a:rPr lang="ru-RU" dirty="0"/>
              <a:t> API должны осуществляться через </a:t>
            </a:r>
            <a:r>
              <a:rPr lang="ru-RU" b="1" dirty="0"/>
              <a:t>HTTPS</a:t>
            </a:r>
            <a:r>
              <a:rPr lang="ru-RU" dirty="0"/>
              <a:t> в следующем виде: </a:t>
            </a:r>
            <a:endParaRPr lang="ru-RU" dirty="0" smtClean="0"/>
          </a:p>
          <a:p>
            <a:pPr marL="0" indent="0" algn="ctr">
              <a:buNone/>
            </a:pPr>
            <a:r>
              <a:rPr lang="ru-RU" dirty="0" smtClean="0">
                <a:hlinkClick r:id="rId2"/>
              </a:rPr>
              <a:t>https</a:t>
            </a:r>
            <a:r>
              <a:rPr lang="ru-RU" dirty="0">
                <a:hlinkClick r:id="rId2"/>
              </a:rPr>
              <a:t>://api.telegram.org/bot&lt;token&gt;/</a:t>
            </a:r>
            <a:r>
              <a:rPr lang="ru-RU" dirty="0" smtClean="0">
                <a:hlinkClick r:id="rId2"/>
              </a:rPr>
              <a:t>НАЗВАНИЕ_МЕТОДА</a:t>
            </a:r>
            <a:endParaRPr lang="ru-RU" dirty="0" smtClean="0"/>
          </a:p>
          <a:p>
            <a:r>
              <a:rPr lang="ru-RU" dirty="0" smtClean="0"/>
              <a:t> </a:t>
            </a:r>
            <a:r>
              <a:rPr lang="ru-RU" dirty="0"/>
              <a:t>Например</a:t>
            </a:r>
            <a:r>
              <a:rPr lang="ru-RU" dirty="0" smtClean="0"/>
              <a:t>:</a:t>
            </a:r>
          </a:p>
          <a:p>
            <a:pPr marL="0" indent="0" algn="ctr">
              <a:buNone/>
            </a:pPr>
            <a:r>
              <a:rPr lang="ru-RU" dirty="0" smtClean="0">
                <a:hlinkClick r:id="rId3"/>
              </a:rPr>
              <a:t>https</a:t>
            </a:r>
            <a:r>
              <a:rPr lang="ru-RU" dirty="0">
                <a:hlinkClick r:id="rId3"/>
              </a:rPr>
              <a:t>://</a:t>
            </a:r>
            <a:r>
              <a:rPr lang="ru-RU" dirty="0" smtClean="0">
                <a:hlinkClick r:id="rId3"/>
              </a:rPr>
              <a:t>api.telegram.org/bot123456:ABC-DEF1234ghIkl-zyx57W2v1u123ew11/getMe</a:t>
            </a:r>
            <a:r>
              <a:rPr lang="ru-RU" dirty="0" smtClean="0"/>
              <a:t> </a:t>
            </a:r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496" y="5301208"/>
            <a:ext cx="1409700" cy="14097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9002762" y="6526242"/>
            <a:ext cx="3115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tlgrm.ru/docs/bots/api</a:t>
            </a:r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963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Демо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7991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2000" y="-12290"/>
            <a:ext cx="1371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50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28" y="0"/>
            <a:ext cx="8856984" cy="7102299"/>
          </a:xfrm>
        </p:spPr>
      </p:pic>
    </p:spTree>
    <p:extLst>
      <p:ext uri="{BB962C8B-B14F-4D97-AF65-F5344CB8AC3E}">
        <p14:creationId xmlns:p14="http://schemas.microsoft.com/office/powerpoint/2010/main" val="58241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3432" y="1412776"/>
            <a:ext cx="10363200" cy="1362075"/>
          </a:xfrm>
        </p:spPr>
        <p:txBody>
          <a:bodyPr/>
          <a:lstStyle/>
          <a:p>
            <a:r>
              <a:rPr lang="ru-RU" dirty="0"/>
              <a:t>Создание чат-бота в </a:t>
            </a:r>
            <a:r>
              <a:rPr lang="ru-RU" dirty="0" smtClean="0"/>
              <a:t>Telegram на </a:t>
            </a:r>
            <a:r>
              <a:rPr lang="en-US" dirty="0" smtClean="0"/>
              <a:t>JAVA</a:t>
            </a:r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648" y="2348880"/>
            <a:ext cx="6096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597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нужно сделать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335360" y="1417638"/>
            <a:ext cx="1202533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ru-RU" sz="3200" dirty="0" smtClean="0"/>
              <a:t>Создание бота через </a:t>
            </a:r>
            <a:r>
              <a:rPr lang="en-US" sz="3200" b="1" dirty="0" smtClean="0"/>
              <a:t>@</a:t>
            </a:r>
            <a:r>
              <a:rPr lang="en-US" sz="3200" b="1" dirty="0" err="1" smtClean="0"/>
              <a:t>BotFather</a:t>
            </a:r>
            <a:endParaRPr lang="en-US" sz="3200" b="1" dirty="0" smtClean="0"/>
          </a:p>
          <a:p>
            <a:pPr marL="457200" indent="-457200">
              <a:buAutoNum type="arabicPeriod"/>
            </a:pPr>
            <a:r>
              <a:rPr lang="ru-RU" sz="3200" dirty="0" smtClean="0"/>
              <a:t>Создаем приложение на</a:t>
            </a:r>
            <a:r>
              <a:rPr lang="en-US" sz="3200" dirty="0" smtClean="0"/>
              <a:t> </a:t>
            </a:r>
            <a:r>
              <a:rPr lang="en-US" sz="3200" b="1" dirty="0" smtClean="0"/>
              <a:t>java</a:t>
            </a:r>
            <a:r>
              <a:rPr lang="en-US" sz="3200" dirty="0" smtClean="0"/>
              <a:t> </a:t>
            </a:r>
            <a:r>
              <a:rPr lang="ru-RU" sz="3200" dirty="0" smtClean="0"/>
              <a:t>через </a:t>
            </a:r>
            <a:r>
              <a:rPr lang="en-US" sz="3200" b="1" dirty="0" smtClean="0"/>
              <a:t>maven</a:t>
            </a:r>
            <a:r>
              <a:rPr lang="en-US" sz="3200" dirty="0" smtClean="0"/>
              <a:t> </a:t>
            </a:r>
            <a:r>
              <a:rPr lang="ru-RU" sz="3200" dirty="0" smtClean="0"/>
              <a:t>на базе архетипа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b="1" dirty="0" smtClean="0"/>
              <a:t>maven-archetype-</a:t>
            </a:r>
            <a:r>
              <a:rPr lang="en-US" sz="3200" b="1" dirty="0" err="1" smtClean="0"/>
              <a:t>quickstart</a:t>
            </a:r>
            <a:endParaRPr lang="en-US" sz="3200" b="1" dirty="0" smtClean="0"/>
          </a:p>
          <a:p>
            <a:pPr marL="457200" indent="-457200">
              <a:buAutoNum type="arabicPeriod"/>
            </a:pPr>
            <a:r>
              <a:rPr lang="ru-RU" sz="3200" dirty="0" smtClean="0"/>
              <a:t>Добавляем зависимости в </a:t>
            </a:r>
            <a:r>
              <a:rPr lang="en-US" sz="3200" b="1" dirty="0" smtClean="0"/>
              <a:t>pom.xml</a:t>
            </a:r>
            <a:r>
              <a:rPr lang="ru-RU" sz="3200" dirty="0" smtClean="0"/>
              <a:t> </a:t>
            </a:r>
            <a:r>
              <a:rPr lang="uk-UA" sz="3200" dirty="0" err="1" smtClean="0"/>
              <a:t>бибилотеку</a:t>
            </a:r>
            <a:r>
              <a:rPr lang="uk-UA" sz="3200" dirty="0" smtClean="0"/>
              <a:t> </a:t>
            </a:r>
            <a:r>
              <a:rPr lang="en-US" sz="3200" b="1" dirty="0" err="1" smtClean="0"/>
              <a:t>TelegramBots</a:t>
            </a:r>
            <a:endParaRPr lang="en-US" sz="3200" b="1" dirty="0" smtClean="0"/>
          </a:p>
          <a:p>
            <a:pPr marL="457200" indent="-457200">
              <a:buAutoNum type="arabicPeriod"/>
            </a:pPr>
            <a:r>
              <a:rPr lang="ru-RU" sz="3200" dirty="0" smtClean="0"/>
              <a:t>Создаем класс </a:t>
            </a:r>
            <a:r>
              <a:rPr lang="uk-UA" sz="3200" dirty="0" smtClean="0"/>
              <a:t>бота</a:t>
            </a:r>
            <a:r>
              <a:rPr lang="ru-RU" sz="3200" dirty="0" smtClean="0"/>
              <a:t> производный от </a:t>
            </a:r>
            <a:r>
              <a:rPr lang="en-US" sz="3200" b="1" dirty="0" err="1" smtClean="0"/>
              <a:t>TelegramLongPoolingBot</a:t>
            </a:r>
            <a:endParaRPr lang="en-US" sz="3200" b="1" dirty="0" smtClean="0"/>
          </a:p>
          <a:p>
            <a:pPr marL="457200" indent="-457200">
              <a:buFontTx/>
              <a:buAutoNum type="arabicPeriod"/>
            </a:pPr>
            <a:r>
              <a:rPr lang="ru-RU" sz="3200" dirty="0"/>
              <a:t>Реализуем логику</a:t>
            </a:r>
            <a:r>
              <a:rPr lang="en-US" sz="3200" dirty="0"/>
              <a:t> </a:t>
            </a:r>
            <a:r>
              <a:rPr lang="ru-RU" sz="3200" dirty="0"/>
              <a:t>переопределив метод </a:t>
            </a:r>
            <a:r>
              <a:rPr lang="en-US" sz="3200" b="1" dirty="0" err="1"/>
              <a:t>onUpdateReceived</a:t>
            </a:r>
            <a:r>
              <a:rPr lang="en-US" sz="3200" dirty="0"/>
              <a:t>(Update update</a:t>
            </a:r>
            <a:r>
              <a:rPr lang="en-US" sz="3200" dirty="0" smtClean="0"/>
              <a:t>)</a:t>
            </a:r>
          </a:p>
          <a:p>
            <a:pPr marL="457200" indent="-457200">
              <a:buAutoNum type="arabicPeriod"/>
            </a:pPr>
            <a:r>
              <a:rPr lang="ru-RU" sz="3200" dirty="0" smtClean="0"/>
              <a:t>Регистрируем через </a:t>
            </a:r>
            <a:r>
              <a:rPr lang="en-US" sz="3200" b="1" dirty="0" err="1" smtClean="0"/>
              <a:t>TelegramBotsApi</a:t>
            </a:r>
            <a:endParaRPr lang="ru-RU" sz="3200" b="1" dirty="0" smtClean="0"/>
          </a:p>
          <a:p>
            <a:pPr marL="457200" indent="-457200">
              <a:buAutoNum type="arabicPeriod"/>
            </a:pPr>
            <a:r>
              <a:rPr lang="ru-RU" sz="3200" dirty="0" smtClean="0"/>
              <a:t>Расширенные возможности: </a:t>
            </a:r>
            <a:r>
              <a:rPr lang="en-US" sz="3200" b="1" dirty="0" err="1" smtClean="0"/>
              <a:t>AbilityBot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815414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ru-RU" dirty="0" smtClean="0"/>
              <a:t>Создание </a:t>
            </a:r>
            <a:r>
              <a:rPr lang="ru-RU" dirty="0"/>
              <a:t>бота через @</a:t>
            </a:r>
            <a:r>
              <a:rPr lang="en-US" dirty="0" err="1"/>
              <a:t>BotFather</a:t>
            </a:r>
            <a:endParaRPr lang="en-US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576" y="1417638"/>
            <a:ext cx="7848872" cy="517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48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</a:t>
            </a:r>
            <a:r>
              <a:rPr lang="ru-RU" dirty="0" smtClean="0"/>
              <a:t>Создаем </a:t>
            </a:r>
            <a:r>
              <a:rPr lang="ru-RU" dirty="0"/>
              <a:t>приложение на </a:t>
            </a:r>
            <a:r>
              <a:rPr lang="en-US" dirty="0" smtClean="0"/>
              <a:t>java </a:t>
            </a:r>
            <a:r>
              <a:rPr lang="ru-RU" dirty="0" smtClean="0"/>
              <a:t>в </a:t>
            </a:r>
            <a:r>
              <a:rPr lang="en-US" dirty="0" err="1" smtClean="0"/>
              <a:t>Intellij</a:t>
            </a:r>
            <a:r>
              <a:rPr lang="en-US" dirty="0" smtClean="0"/>
              <a:t> IDEA</a:t>
            </a:r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205" y="1268760"/>
            <a:ext cx="7789590" cy="5462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74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Инструменты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536" y="2243299"/>
            <a:ext cx="8168734" cy="22322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7836" y="5116542"/>
            <a:ext cx="1409700" cy="14097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097949" y="6465282"/>
            <a:ext cx="39806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core.telegram.org/bots/samples</a:t>
            </a:r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684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</a:t>
            </a:r>
            <a:r>
              <a:rPr lang="ru-RU" dirty="0" smtClean="0"/>
              <a:t>Добавляем </a:t>
            </a:r>
            <a:r>
              <a:rPr lang="ru-RU" dirty="0"/>
              <a:t>зависимости в </a:t>
            </a:r>
            <a:r>
              <a:rPr lang="en-US" dirty="0"/>
              <a:t>pom.xml </a:t>
            </a:r>
            <a:endParaRPr lang="ru-R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448" y="1916832"/>
            <a:ext cx="9055552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89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 </a:t>
            </a:r>
            <a:r>
              <a:rPr lang="ru-RU" dirty="0" smtClean="0"/>
              <a:t>программе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384" y="2276872"/>
            <a:ext cx="10441160" cy="3168352"/>
          </a:xfrm>
        </p:spPr>
        <p:txBody>
          <a:bodyPr>
            <a:normAutofit/>
          </a:bodyPr>
          <a:lstStyle/>
          <a:p>
            <a:r>
              <a:rPr lang="ru-RU" dirty="0" smtClean="0"/>
              <a:t>Что такое телеграмм бот?</a:t>
            </a:r>
          </a:p>
          <a:p>
            <a:r>
              <a:rPr lang="ru-RU" dirty="0" smtClean="0"/>
              <a:t>Почему</a:t>
            </a:r>
            <a:r>
              <a:rPr lang="en-US" dirty="0" smtClean="0"/>
              <a:t> </a:t>
            </a:r>
            <a:r>
              <a:rPr lang="en-US" dirty="0" smtClean="0"/>
              <a:t>Java?</a:t>
            </a:r>
            <a:endParaRPr lang="ru-RU" dirty="0" smtClean="0"/>
          </a:p>
          <a:p>
            <a:r>
              <a:rPr lang="ru-RU" dirty="0" smtClean="0"/>
              <a:t>Какие есть библиотеки на </a:t>
            </a:r>
            <a:r>
              <a:rPr lang="en-US" dirty="0" smtClean="0"/>
              <a:t>Java</a:t>
            </a:r>
            <a:r>
              <a:rPr lang="ru-RU" dirty="0" smtClean="0"/>
              <a:t>?</a:t>
            </a:r>
          </a:p>
          <a:p>
            <a:r>
              <a:rPr lang="ru-RU" dirty="0"/>
              <a:t>Как создать своего </a:t>
            </a:r>
            <a:r>
              <a:rPr lang="ru-RU" dirty="0" smtClean="0"/>
              <a:t>бота на </a:t>
            </a:r>
            <a:r>
              <a:rPr lang="en-US" dirty="0" smtClean="0"/>
              <a:t>Java</a:t>
            </a:r>
            <a:r>
              <a:rPr lang="ru-RU" dirty="0" smtClean="0"/>
              <a:t>?</a:t>
            </a:r>
            <a:endParaRPr lang="en-US" dirty="0" smtClean="0"/>
          </a:p>
          <a:p>
            <a:r>
              <a:rPr lang="ru-RU" dirty="0" smtClean="0"/>
              <a:t>Что дальше?</a:t>
            </a:r>
            <a:endParaRPr lang="ru-RU" dirty="0"/>
          </a:p>
          <a:p>
            <a:endParaRPr lang="en-US" dirty="0" smtClean="0"/>
          </a:p>
          <a:p>
            <a:endParaRPr lang="ru-RU" dirty="0" smtClean="0"/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2544" y="5085184"/>
            <a:ext cx="828675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60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</a:t>
            </a:r>
            <a:r>
              <a:rPr lang="ru-RU" dirty="0"/>
              <a:t>Создаем класс </a:t>
            </a:r>
            <a:r>
              <a:rPr lang="uk-UA" dirty="0" smtClean="0"/>
              <a:t>бота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9236" y="1124744"/>
            <a:ext cx="8073528" cy="5577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94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5. </a:t>
            </a:r>
            <a:r>
              <a:rPr lang="ru-RU" dirty="0" smtClean="0"/>
              <a:t>Переопределяем метод </a:t>
            </a:r>
            <a:r>
              <a:rPr lang="en-US" dirty="0" err="1" smtClean="0"/>
              <a:t>onUpdateReceived</a:t>
            </a:r>
            <a:r>
              <a:rPr lang="en-US" dirty="0" smtClean="0"/>
              <a:t>()</a:t>
            </a:r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76" y="1628800"/>
            <a:ext cx="10543352" cy="5085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95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6. Регистрируем и запускаем бота</a:t>
            </a:r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536" y="1268760"/>
            <a:ext cx="8064896" cy="5508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04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639" y="0"/>
            <a:ext cx="10972800" cy="1143000"/>
          </a:xfrm>
        </p:spPr>
        <p:txBody>
          <a:bodyPr/>
          <a:lstStyle/>
          <a:p>
            <a:r>
              <a:rPr lang="ru-RU" dirty="0" smtClean="0"/>
              <a:t>Тестирование</a:t>
            </a:r>
            <a:endParaRPr lang="ru-RU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664" y="0"/>
            <a:ext cx="60007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45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ДЕМО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4472" y="4895031"/>
            <a:ext cx="1562100" cy="15621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600056" y="6457131"/>
            <a:ext cx="54149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github.com/openlesson/telegram-bot-template</a:t>
            </a:r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645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 </a:t>
            </a:r>
            <a:r>
              <a:rPr lang="en-US" dirty="0" err="1" smtClean="0"/>
              <a:t>AbilityBot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055440" y="1628800"/>
            <a:ext cx="8856984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Ability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sayHelloWorld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Ability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/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builder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.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name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hello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.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info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says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hello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world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!"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.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input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.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locality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USER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.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privacy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ADMIN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.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action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ctx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-&gt;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silent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.send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Hello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world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!"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ctx.chatId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()))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.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post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ctx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-&gt;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silent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.send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Bye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world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!"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ctx.chatId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()))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.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build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ru-RU" altLang="ru-RU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789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" y="274638"/>
            <a:ext cx="12172950" cy="611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95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Бот погоды</a:t>
            </a:r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9894" y="4941168"/>
            <a:ext cx="1562100" cy="15621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816080" y="6318602"/>
            <a:ext cx="4940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github.com/openlesson/java-telegram-bot</a:t>
            </a:r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005169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дальше?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15733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479376" y="3068960"/>
            <a:ext cx="10971955" cy="685847"/>
          </a:xfrm>
          <a:prstGeom prst="rect">
            <a:avLst/>
          </a:prstGeom>
        </p:spPr>
        <p:txBody>
          <a:bodyPr/>
          <a:lstStyle>
            <a:lvl1pPr algn="ctr" rtl="0" hangingPunct="0">
              <a:tabLst/>
              <a:defRPr lang="ru-RU" sz="377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1pPr>
          </a:lstStyle>
          <a:p>
            <a:r>
              <a:rPr lang="ru-RU" sz="3990" dirty="0">
                <a:solidFill>
                  <a:sysClr val="windowText" lastClr="000000"/>
                </a:solidFill>
              </a:rPr>
              <a:t>Спасибо за внимание</a:t>
            </a:r>
            <a:endParaRPr lang="en-US" sz="399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07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телеграмм бот?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Боты</a:t>
            </a:r>
            <a:r>
              <a:rPr lang="ru-RU" dirty="0"/>
              <a:t> — специальные аккаунты в Telegram, созданные для того, чтобы автоматически обрабатывать и отправлять сообщения. </a:t>
            </a:r>
            <a:endParaRPr lang="ru-RU" dirty="0" smtClean="0"/>
          </a:p>
          <a:p>
            <a:r>
              <a:rPr lang="ru-RU" dirty="0" smtClean="0"/>
              <a:t>Пользователи </a:t>
            </a:r>
            <a:r>
              <a:rPr lang="ru-RU" dirty="0"/>
              <a:t>могут взаимодействовать с ботами при помощи сообщений, отправляемых через обычные или групповые чаты. </a:t>
            </a:r>
            <a:endParaRPr lang="ru-RU" dirty="0" smtClean="0"/>
          </a:p>
          <a:p>
            <a:r>
              <a:rPr lang="ru-RU" dirty="0" smtClean="0"/>
              <a:t>Логика </a:t>
            </a:r>
            <a:r>
              <a:rPr lang="ru-RU" dirty="0"/>
              <a:t>бота контролируется при помощи HTTPS запросов к нашему API для ботов.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6833" y="5326240"/>
            <a:ext cx="1257300" cy="12573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394566" y="6488668"/>
            <a:ext cx="27445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tlgrm.ru/docs/bots</a:t>
            </a:r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178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Чем бот отличается от обычного аккаунта?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368" y="1196752"/>
            <a:ext cx="11521280" cy="5256584"/>
          </a:xfrm>
        </p:spPr>
        <p:txBody>
          <a:bodyPr>
            <a:noAutofit/>
          </a:bodyPr>
          <a:lstStyle/>
          <a:p>
            <a:r>
              <a:rPr lang="ru-RU" sz="2800" dirty="0" smtClean="0"/>
              <a:t>нет </a:t>
            </a:r>
            <a:r>
              <a:rPr lang="ru-RU" sz="2800" dirty="0"/>
              <a:t>статусов «онлайн» и «был в сети», вместо этого отображается надпись «бот».</a:t>
            </a:r>
          </a:p>
          <a:p>
            <a:r>
              <a:rPr lang="ru-RU" sz="2800" dirty="0" smtClean="0"/>
              <a:t>выделено </a:t>
            </a:r>
            <a:r>
              <a:rPr lang="ru-RU" sz="2800" dirty="0"/>
              <a:t>ограниченное место на серверах — все сообщения будут удалены по прошествии </a:t>
            </a:r>
            <a:r>
              <a:rPr lang="ru-RU" sz="2800" dirty="0" smtClean="0"/>
              <a:t>24 часов.</a:t>
            </a:r>
            <a:endParaRPr lang="ru-RU" sz="2800" dirty="0"/>
          </a:p>
          <a:p>
            <a:r>
              <a:rPr lang="ru-RU" sz="2800" dirty="0" smtClean="0"/>
              <a:t>не </a:t>
            </a:r>
            <a:r>
              <a:rPr lang="ru-RU" sz="2800" dirty="0"/>
              <a:t>могут сами начать общение с пользователем. Пользователь должен либо добавить робота в группу, либо первым начать с ним диалог. 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 smtClean="0"/>
              <a:t>Для </a:t>
            </a:r>
            <a:r>
              <a:rPr lang="ru-RU" sz="2800" dirty="0"/>
              <a:t>этого можно использовать ссылки вида </a:t>
            </a:r>
            <a:r>
              <a:rPr lang="ru-RU" sz="2800" dirty="0" smtClean="0">
                <a:hlinkClick r:id="rId2"/>
              </a:rPr>
              <a:t>t.me</a:t>
            </a:r>
            <a:r>
              <a:rPr lang="ru-RU" sz="2800" dirty="0">
                <a:hlinkClick r:id="rId2"/>
              </a:rPr>
              <a:t>/&lt;</a:t>
            </a:r>
            <a:r>
              <a:rPr lang="ru-RU" sz="2800" dirty="0" err="1">
                <a:hlinkClick r:id="rId2"/>
              </a:rPr>
              <a:t>bot_username</a:t>
            </a:r>
            <a:r>
              <a:rPr lang="ru-RU" sz="2800" dirty="0" smtClean="0"/>
              <a:t>&gt;.</a:t>
            </a:r>
            <a:endParaRPr lang="ru-RU" sz="2800" dirty="0"/>
          </a:p>
          <a:p>
            <a:r>
              <a:rPr lang="ru-RU" sz="2800" dirty="0" smtClean="0"/>
              <a:t>Имя </a:t>
            </a:r>
            <a:r>
              <a:rPr lang="ru-RU" sz="2800" dirty="0"/>
              <a:t>пользователя у робота должно заканчиваться на «</a:t>
            </a:r>
            <a:r>
              <a:rPr lang="ru-RU" sz="2800" dirty="0" err="1"/>
              <a:t>bot</a:t>
            </a:r>
            <a:r>
              <a:rPr lang="ru-RU" sz="2800" dirty="0"/>
              <a:t>» (например, </a:t>
            </a:r>
            <a:r>
              <a:rPr lang="ru-RU" sz="2800" b="1" dirty="0"/>
              <a:t>@</a:t>
            </a:r>
            <a:r>
              <a:rPr lang="ru-RU" sz="2800" b="1" dirty="0" err="1"/>
              <a:t>controllerbot</a:t>
            </a:r>
            <a:r>
              <a:rPr lang="ru-RU" sz="2800" dirty="0"/>
              <a:t>).</a:t>
            </a:r>
          </a:p>
          <a:p>
            <a:r>
              <a:rPr lang="ru-RU" sz="2800" dirty="0" smtClean="0"/>
              <a:t>При </a:t>
            </a:r>
            <a:r>
              <a:rPr lang="ru-RU" sz="2800" dirty="0"/>
              <a:t>добавлении в конференцию, по умолчанию робот не получает всех </a:t>
            </a:r>
            <a:r>
              <a:rPr lang="ru-RU" sz="2800" dirty="0" smtClean="0"/>
              <a:t>сообщений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377598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err="1" smtClean="0"/>
              <a:t>Суперспособности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40768"/>
            <a:ext cx="7574632" cy="4525963"/>
          </a:xfrm>
        </p:spPr>
        <p:txBody>
          <a:bodyPr>
            <a:normAutofit/>
          </a:bodyPr>
          <a:lstStyle/>
          <a:p>
            <a:r>
              <a:rPr lang="ru-RU" b="1" dirty="0"/>
              <a:t>Команды</a:t>
            </a:r>
            <a:r>
              <a:rPr lang="en-US" dirty="0" smtClean="0"/>
              <a:t> - </a:t>
            </a:r>
            <a:r>
              <a:rPr lang="ru-RU" dirty="0"/>
              <a:t>Команды представляют собой более гибкий способ общения с </a:t>
            </a:r>
            <a:r>
              <a:rPr lang="ru-RU" dirty="0" smtClean="0"/>
              <a:t>ботом.</a:t>
            </a:r>
            <a:endParaRPr lang="en-US" dirty="0" smtClean="0"/>
          </a:p>
          <a:p>
            <a:r>
              <a:rPr lang="ru-RU" dirty="0"/>
              <a:t>Команда должна начинаться с символа косой черты «/» и не может быть длиннее 32 символов. Команды могут состоять из букв латинского алфавита, цифр и подчёркивания.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9115" y="1196752"/>
            <a:ext cx="3117524" cy="5533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54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err="1" smtClean="0"/>
              <a:t>Суперспособности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40768"/>
            <a:ext cx="11391056" cy="4525963"/>
          </a:xfrm>
        </p:spPr>
        <p:txBody>
          <a:bodyPr/>
          <a:lstStyle/>
          <a:p>
            <a:r>
              <a:rPr lang="ru-RU" b="1" dirty="0"/>
              <a:t>Клавиатуры</a:t>
            </a:r>
            <a:r>
              <a:rPr lang="en-US" dirty="0" smtClean="0"/>
              <a:t> - </a:t>
            </a:r>
            <a:r>
              <a:rPr lang="ru-RU" dirty="0"/>
              <a:t>При передаче сервером ответа есть возможность передать команду на отображение специальной клавиатуры с предустановленными вариантами ответа.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448" y="3068960"/>
            <a:ext cx="2880320" cy="37174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1864" y="3068960"/>
            <a:ext cx="2880320" cy="37174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6240" y="3068960"/>
            <a:ext cx="3240360" cy="3717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48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err="1" smtClean="0"/>
              <a:t>Суперспособности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err="1" smtClean="0"/>
              <a:t>Инлайн</a:t>
            </a:r>
            <a:r>
              <a:rPr lang="ru-RU" b="1" dirty="0" smtClean="0"/>
              <a:t>-режим</a:t>
            </a:r>
            <a:r>
              <a:rPr lang="en-US" dirty="0" smtClean="0"/>
              <a:t> - </a:t>
            </a:r>
            <a:r>
              <a:rPr lang="ru-RU" dirty="0"/>
              <a:t>Пользователи могут общаться с вашим ботом напрямую из поля ввода сообщения — из любого чата или группы.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624" y="4532476"/>
            <a:ext cx="7134225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84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err="1" smtClean="0"/>
              <a:t>Суперспособности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7358608" cy="4525963"/>
          </a:xfrm>
        </p:spPr>
        <p:txBody>
          <a:bodyPr/>
          <a:lstStyle/>
          <a:p>
            <a:r>
              <a:rPr lang="ru-RU" b="1" dirty="0" smtClean="0"/>
              <a:t>Игры</a:t>
            </a:r>
            <a:r>
              <a:rPr lang="en-US" dirty="0" smtClean="0"/>
              <a:t> - </a:t>
            </a:r>
            <a:r>
              <a:rPr lang="ru-RU" dirty="0"/>
              <a:t>С помощью ботов пользователи могут играть в HTML5-игры в группах или приватных чатах.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1508" y="1199074"/>
            <a:ext cx="3185512" cy="566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64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Прежде, чем программировать подумайте, может не надо?</a:t>
            </a:r>
            <a:endParaRPr lang="ru-RU" dirty="0"/>
          </a:p>
        </p:txBody>
      </p:sp>
      <p:sp>
        <p:nvSpPr>
          <p:cNvPr id="2" name="Текст 1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10959008" cy="639762"/>
          </a:xfrm>
        </p:spPr>
        <p:txBody>
          <a:bodyPr>
            <a:normAutofit/>
          </a:bodyPr>
          <a:lstStyle/>
          <a:p>
            <a:r>
              <a:rPr lang="ru-RU" u="sng" dirty="0">
                <a:hlinkClick r:id="rId2"/>
              </a:rPr>
              <a:t>14 сервисов для создания чат-бота без навыков </a:t>
            </a:r>
            <a:r>
              <a:rPr lang="ru-RU" u="sng" dirty="0" smtClean="0">
                <a:hlinkClick r:id="rId2"/>
              </a:rPr>
              <a:t>программирования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 err="1" smtClean="0">
                <a:hlinkClick r:id="rId3"/>
              </a:rPr>
              <a:t>Aimylogic</a:t>
            </a:r>
            <a:endParaRPr lang="en-US" b="1" dirty="0"/>
          </a:p>
          <a:p>
            <a:r>
              <a:rPr lang="en-US" b="1" dirty="0">
                <a:hlinkClick r:id="rId4"/>
              </a:rPr>
              <a:t>Bot Kits</a:t>
            </a:r>
            <a:endParaRPr lang="en-US" b="1" dirty="0"/>
          </a:p>
          <a:p>
            <a:r>
              <a:rPr lang="en-US" b="1" dirty="0" err="1">
                <a:hlinkClick r:id="rId5"/>
              </a:rPr>
              <a:t>Botmother</a:t>
            </a:r>
            <a:endParaRPr lang="en-US" b="1" dirty="0"/>
          </a:p>
          <a:p>
            <a:r>
              <a:rPr lang="en-US" b="1" dirty="0" err="1">
                <a:hlinkClick r:id="rId6"/>
              </a:rPr>
              <a:t>Botsify</a:t>
            </a:r>
            <a:endParaRPr lang="en-US" b="1" dirty="0"/>
          </a:p>
          <a:p>
            <a:r>
              <a:rPr lang="en-US" b="1" dirty="0" err="1" smtClean="0">
                <a:hlinkClick r:id="rId7"/>
              </a:rPr>
              <a:t>Chatfuel</a:t>
            </a:r>
            <a:endParaRPr lang="ru-RU" b="1" dirty="0" smtClean="0"/>
          </a:p>
          <a:p>
            <a:r>
              <a:rPr lang="en-US" b="1" dirty="0" err="1" smtClean="0">
                <a:hlinkClick r:id="rId8"/>
              </a:rPr>
              <a:t>Chatgun</a:t>
            </a:r>
            <a:endParaRPr lang="ru-RU" b="1" dirty="0" smtClean="0"/>
          </a:p>
          <a:p>
            <a:r>
              <a:rPr lang="en-US" b="1" dirty="0">
                <a:hlinkClick r:id="rId9"/>
              </a:rPr>
              <a:t>Dexter</a:t>
            </a:r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b="1" dirty="0">
                <a:hlinkClick r:id="rId10"/>
              </a:rPr>
              <a:t>robochat.io</a:t>
            </a:r>
            <a:endParaRPr lang="en-US" b="1" dirty="0"/>
          </a:p>
          <a:p>
            <a:r>
              <a:rPr lang="en-US" b="1" dirty="0">
                <a:hlinkClick r:id="rId11"/>
              </a:rPr>
              <a:t>Morph.ai</a:t>
            </a:r>
            <a:endParaRPr lang="en-US" b="1" dirty="0"/>
          </a:p>
          <a:p>
            <a:r>
              <a:rPr lang="en-US" b="1" dirty="0" err="1">
                <a:hlinkClick r:id="rId12"/>
              </a:rPr>
              <a:t>Manybot</a:t>
            </a:r>
            <a:endParaRPr lang="en-US" b="1" dirty="0"/>
          </a:p>
          <a:p>
            <a:r>
              <a:rPr lang="en-US" b="1" dirty="0">
                <a:hlinkClick r:id="rId13"/>
              </a:rPr>
              <a:t>Many</a:t>
            </a:r>
            <a:r>
              <a:rPr lang="ru-RU" b="1" dirty="0">
                <a:hlinkClick r:id="rId13"/>
              </a:rPr>
              <a:t>с</a:t>
            </a:r>
            <a:r>
              <a:rPr lang="en-US" b="1" dirty="0">
                <a:hlinkClick r:id="rId13"/>
              </a:rPr>
              <a:t>hat</a:t>
            </a:r>
            <a:endParaRPr lang="en-US" b="1" dirty="0"/>
          </a:p>
          <a:p>
            <a:r>
              <a:rPr lang="en-US" b="1" dirty="0" err="1">
                <a:hlinkClick r:id="rId14"/>
              </a:rPr>
              <a:t>Gupshup</a:t>
            </a:r>
            <a:endParaRPr lang="en-US" b="1" dirty="0"/>
          </a:p>
          <a:p>
            <a:r>
              <a:rPr lang="en-US" b="1" dirty="0">
                <a:hlinkClick r:id="rId15"/>
              </a:rPr>
              <a:t>Flow XO</a:t>
            </a:r>
            <a:endParaRPr lang="en-US" b="1" dirty="0"/>
          </a:p>
          <a:p>
            <a:r>
              <a:rPr lang="en-US" b="1" dirty="0" err="1">
                <a:hlinkClick r:id="rId16"/>
              </a:rPr>
              <a:t>Dialogflow</a:t>
            </a:r>
            <a:endParaRPr lang="en-US" b="1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662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1633</TotalTime>
  <Words>385</Words>
  <Application>Microsoft Office PowerPoint</Application>
  <PresentationFormat>Widescreen</PresentationFormat>
  <Paragraphs>82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Microsoft YaHei</vt:lpstr>
      <vt:lpstr>Arial</vt:lpstr>
      <vt:lpstr>Calibri</vt:lpstr>
      <vt:lpstr>JetBrains Mono</vt:lpstr>
      <vt:lpstr>Liberation Sans</vt:lpstr>
      <vt:lpstr>Тема Office</vt:lpstr>
      <vt:lpstr>Как разработать чат-бота в Telegram на Java</vt:lpstr>
      <vt:lpstr>В программе</vt:lpstr>
      <vt:lpstr>Что такое телеграмм бот?</vt:lpstr>
      <vt:lpstr>Чем бот отличается от обычного аккаунта?</vt:lpstr>
      <vt:lpstr>Суперспособности</vt:lpstr>
      <vt:lpstr>Суперспособности</vt:lpstr>
      <vt:lpstr>Суперспособности</vt:lpstr>
      <vt:lpstr>Суперспособности</vt:lpstr>
      <vt:lpstr>Прежде, чем программировать подумайте, может не надо?</vt:lpstr>
      <vt:lpstr>Bot API</vt:lpstr>
      <vt:lpstr>Демо</vt:lpstr>
      <vt:lpstr>PowerPoint Presentation</vt:lpstr>
      <vt:lpstr>PowerPoint Presentation</vt:lpstr>
      <vt:lpstr>Создание чат-бота в Telegram на JAVA</vt:lpstr>
      <vt:lpstr>Что нужно сделать</vt:lpstr>
      <vt:lpstr>1. Создание бота через @BotFather</vt:lpstr>
      <vt:lpstr>2. Создаем приложение на java в Intellij IDEA</vt:lpstr>
      <vt:lpstr>Инструменты</vt:lpstr>
      <vt:lpstr>3. Добавляем зависимости в pom.xml </vt:lpstr>
      <vt:lpstr>4. Создаем класс бота</vt:lpstr>
      <vt:lpstr>5. Переопределяем метод onUpdateReceived()</vt:lpstr>
      <vt:lpstr>6. Регистрируем и запускаем бота</vt:lpstr>
      <vt:lpstr>Тестирование</vt:lpstr>
      <vt:lpstr>ДЕМО</vt:lpstr>
      <vt:lpstr>7. AbilityBot</vt:lpstr>
      <vt:lpstr>PowerPoint Presentation</vt:lpstr>
      <vt:lpstr>Бот погоды</vt:lpstr>
      <vt:lpstr>Что дальше?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Максим Шаптала</dc:creator>
  <cp:lastModifiedBy>itstep teacher</cp:lastModifiedBy>
  <cp:revision>296</cp:revision>
  <dcterms:created xsi:type="dcterms:W3CDTF">2015-10-21T08:43:03Z</dcterms:created>
  <dcterms:modified xsi:type="dcterms:W3CDTF">2020-12-03T15:30:30Z</dcterms:modified>
</cp:coreProperties>
</file>