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6" r:id="rId3"/>
    <p:sldId id="333" r:id="rId4"/>
    <p:sldId id="334" r:id="rId5"/>
    <p:sldId id="339" r:id="rId6"/>
    <p:sldId id="338" r:id="rId7"/>
    <p:sldId id="336" r:id="rId8"/>
    <p:sldId id="337" r:id="rId9"/>
    <p:sldId id="324" r:id="rId10"/>
    <p:sldId id="341" r:id="rId11"/>
    <p:sldId id="343" r:id="rId12"/>
    <p:sldId id="331" r:id="rId13"/>
    <p:sldId id="329" r:id="rId14"/>
    <p:sldId id="312" r:id="rId15"/>
    <p:sldId id="313" r:id="rId16"/>
    <p:sldId id="315" r:id="rId17"/>
    <p:sldId id="344" r:id="rId18"/>
    <p:sldId id="326" r:id="rId19"/>
    <p:sldId id="327" r:id="rId20"/>
    <p:sldId id="316" r:id="rId21"/>
    <p:sldId id="345" r:id="rId22"/>
    <p:sldId id="346" r:id="rId23"/>
    <p:sldId id="317" r:id="rId24"/>
    <p:sldId id="349" r:id="rId25"/>
    <p:sldId id="347" r:id="rId26"/>
    <p:sldId id="350" r:id="rId27"/>
    <p:sldId id="305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5D4280-D52C-4818-A220-B769B3F1A8FF}">
          <p14:sldIdLst>
            <p14:sldId id="256"/>
            <p14:sldId id="296"/>
            <p14:sldId id="333"/>
            <p14:sldId id="334"/>
            <p14:sldId id="339"/>
            <p14:sldId id="338"/>
            <p14:sldId id="336"/>
            <p14:sldId id="337"/>
            <p14:sldId id="324"/>
            <p14:sldId id="341"/>
            <p14:sldId id="343"/>
            <p14:sldId id="331"/>
            <p14:sldId id="329"/>
            <p14:sldId id="312"/>
            <p14:sldId id="313"/>
            <p14:sldId id="315"/>
            <p14:sldId id="344"/>
            <p14:sldId id="326"/>
            <p14:sldId id="327"/>
            <p14:sldId id="316"/>
            <p14:sldId id="345"/>
            <p14:sldId id="346"/>
            <p14:sldId id="317"/>
            <p14:sldId id="349"/>
            <p14:sldId id="347"/>
            <p14:sldId id="350"/>
          </p14:sldIdLst>
        </p14:section>
        <p14:section name="Untitled Section" id="{03EDBFE7-8776-46A4-ACAB-D76136498E89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04" autoAdjust="0"/>
  </p:normalViewPr>
  <p:slideViewPr>
    <p:cSldViewPr>
      <p:cViewPr varScale="1">
        <p:scale>
          <a:sx n="108" d="100"/>
          <a:sy n="108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telegram.org/bot123456:ABC-DEF1234ghIkl-zyx57W2v1u123ew11/getMe" TargetMode="External"/><Relationship Id="rId2" Type="http://schemas.openxmlformats.org/officeDocument/2006/relationships/hyperlink" Target="https://api.telegram.org/bot%3ctoken%3e/&#1053;&#1040;&#1047;&#1042;&#1040;&#1053;&#1048;&#1045;_&#1052;&#1045;&#1058;&#1054;&#1044;&#1040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%3cbot_userna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gun.io/" TargetMode="External"/><Relationship Id="rId13" Type="http://schemas.openxmlformats.org/officeDocument/2006/relationships/hyperlink" Target="https://manychat.com/" TargetMode="External"/><Relationship Id="rId3" Type="http://schemas.openxmlformats.org/officeDocument/2006/relationships/hyperlink" Target="http://aimylogic.com/" TargetMode="External"/><Relationship Id="rId7" Type="http://schemas.openxmlformats.org/officeDocument/2006/relationships/hyperlink" Target="https://chatfuel.com/" TargetMode="External"/><Relationship Id="rId12" Type="http://schemas.openxmlformats.org/officeDocument/2006/relationships/hyperlink" Target="https://manybot.io/" TargetMode="External"/><Relationship Id="rId2" Type="http://schemas.openxmlformats.org/officeDocument/2006/relationships/hyperlink" Target="https://vc.ru/services/57488-14-servisov-dlya-sozdaniya-chat-bota-bez-navykov-programmirovaniya" TargetMode="External"/><Relationship Id="rId16" Type="http://schemas.openxmlformats.org/officeDocument/2006/relationships/hyperlink" Target="https://dialogflow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otsify.com/" TargetMode="External"/><Relationship Id="rId11" Type="http://schemas.openxmlformats.org/officeDocument/2006/relationships/hyperlink" Target="https://morph.ai/" TargetMode="External"/><Relationship Id="rId5" Type="http://schemas.openxmlformats.org/officeDocument/2006/relationships/hyperlink" Target="https://botmother.com/ru" TargetMode="External"/><Relationship Id="rId15" Type="http://schemas.openxmlformats.org/officeDocument/2006/relationships/hyperlink" Target="https://flowxo.com/" TargetMode="External"/><Relationship Id="rId10" Type="http://schemas.openxmlformats.org/officeDocument/2006/relationships/hyperlink" Target="https://robochat.io/" TargetMode="External"/><Relationship Id="rId4" Type="http://schemas.openxmlformats.org/officeDocument/2006/relationships/hyperlink" Target="https://botkits.ru/" TargetMode="External"/><Relationship Id="rId9" Type="http://schemas.openxmlformats.org/officeDocument/2006/relationships/hyperlink" Target="https://rundexter.com/" TargetMode="External"/><Relationship Id="rId14" Type="http://schemas.openxmlformats.org/officeDocument/2006/relationships/hyperlink" Target="https://www.gupshup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3432" y="2276872"/>
            <a:ext cx="10363200" cy="2478137"/>
          </a:xfrm>
        </p:spPr>
        <p:txBody>
          <a:bodyPr>
            <a:normAutofit/>
          </a:bodyPr>
          <a:lstStyle/>
          <a:p>
            <a:r>
              <a:rPr lang="ru-RU" b="1" dirty="0" smtClean="0"/>
              <a:t>Как </a:t>
            </a:r>
            <a:r>
              <a:rPr lang="ru-RU" b="1" dirty="0"/>
              <a:t>разработать чат-бота в Telegram на </a:t>
            </a:r>
            <a:r>
              <a:rPr lang="en-US" b="1" dirty="0" smtClean="0"/>
              <a:t>Java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417638"/>
            <a:ext cx="11737304" cy="4525963"/>
          </a:xfrm>
        </p:spPr>
        <p:txBody>
          <a:bodyPr>
            <a:normAutofit/>
          </a:bodyPr>
          <a:lstStyle/>
          <a:p>
            <a:r>
              <a:rPr lang="ru-RU" dirty="0" err="1"/>
              <a:t>Bot</a:t>
            </a:r>
            <a:r>
              <a:rPr lang="ru-RU" dirty="0"/>
              <a:t> API представляет из себя </a:t>
            </a:r>
            <a:r>
              <a:rPr lang="ru-RU" b="1" dirty="0"/>
              <a:t>HTTP</a:t>
            </a:r>
            <a:r>
              <a:rPr lang="ru-RU" dirty="0"/>
              <a:t>-интерфейс для работы с ботами в </a:t>
            </a:r>
            <a:r>
              <a:rPr lang="ru-RU" dirty="0" smtClean="0"/>
              <a:t>Telegram</a:t>
            </a:r>
          </a:p>
          <a:p>
            <a:r>
              <a:rPr lang="ru-RU" dirty="0"/>
              <a:t>Все запросы к Telegram </a:t>
            </a:r>
            <a:r>
              <a:rPr lang="ru-RU" dirty="0" err="1"/>
              <a:t>Bot</a:t>
            </a:r>
            <a:r>
              <a:rPr lang="ru-RU" dirty="0"/>
              <a:t> API должны осуществляться через </a:t>
            </a:r>
            <a:r>
              <a:rPr lang="ru-RU" b="1" dirty="0"/>
              <a:t>HTTPS</a:t>
            </a:r>
            <a:r>
              <a:rPr lang="ru-RU" dirty="0"/>
              <a:t> в следующем виде: 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>
                <a:hlinkClick r:id="rId2"/>
              </a:rPr>
              <a:t>https</a:t>
            </a:r>
            <a:r>
              <a:rPr lang="ru-RU" dirty="0">
                <a:hlinkClick r:id="rId2"/>
              </a:rPr>
              <a:t>://api.telegram.org/bot&lt;token&gt;/</a:t>
            </a:r>
            <a:r>
              <a:rPr lang="ru-RU" dirty="0" smtClean="0">
                <a:hlinkClick r:id="rId2"/>
              </a:rPr>
              <a:t>НАЗВАНИЕ_МЕТОДА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Например</a:t>
            </a:r>
            <a:r>
              <a:rPr lang="ru-RU" dirty="0" smtClean="0"/>
              <a:t>:</a:t>
            </a:r>
          </a:p>
          <a:p>
            <a:pPr marL="0" indent="0" algn="ctr">
              <a:buNone/>
            </a:pPr>
            <a:r>
              <a:rPr lang="ru-RU" dirty="0" smtClean="0">
                <a:hlinkClick r:id="rId3"/>
              </a:rPr>
              <a:t>https</a:t>
            </a:r>
            <a:r>
              <a:rPr lang="ru-RU" dirty="0">
                <a:hlinkClick r:id="rId3"/>
              </a:rPr>
              <a:t>://</a:t>
            </a:r>
            <a:r>
              <a:rPr lang="ru-RU" dirty="0" smtClean="0">
                <a:hlinkClick r:id="rId3"/>
              </a:rPr>
              <a:t>api.telegram.org/bot123456:ABC-DEF1234ghIkl-zyx57W2v1u123ew11/getMe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5301208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9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12290"/>
            <a:ext cx="1371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0"/>
            <a:ext cx="8856984" cy="7102299"/>
          </a:xfrm>
        </p:spPr>
      </p:pic>
    </p:spTree>
    <p:extLst>
      <p:ext uri="{BB962C8B-B14F-4D97-AF65-F5344CB8AC3E}">
        <p14:creationId xmlns:p14="http://schemas.microsoft.com/office/powerpoint/2010/main" val="5824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1412776"/>
            <a:ext cx="10363200" cy="1362075"/>
          </a:xfrm>
        </p:spPr>
        <p:txBody>
          <a:bodyPr/>
          <a:lstStyle/>
          <a:p>
            <a:r>
              <a:rPr lang="ru-RU" dirty="0"/>
              <a:t>Создание чат-бота в </a:t>
            </a:r>
            <a:r>
              <a:rPr lang="ru-RU" dirty="0" smtClean="0"/>
              <a:t>Telegram на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2348880"/>
            <a:ext cx="6096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 сделать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35360" y="1417638"/>
            <a:ext cx="120253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3200" dirty="0" smtClean="0"/>
              <a:t>Создание бота через </a:t>
            </a:r>
            <a:r>
              <a:rPr lang="en-US" sz="3200" b="1" dirty="0" smtClean="0"/>
              <a:t>@</a:t>
            </a:r>
            <a:r>
              <a:rPr lang="en-US" sz="3200" b="1" dirty="0" err="1" smtClean="0"/>
              <a:t>BotFather</a:t>
            </a:r>
            <a:endParaRPr lang="en-US" sz="3200" b="1" dirty="0" smtClean="0"/>
          </a:p>
          <a:p>
            <a:pPr marL="457200" indent="-457200">
              <a:buAutoNum type="arabicPeriod"/>
            </a:pPr>
            <a:r>
              <a:rPr lang="ru-RU" sz="3200" dirty="0" smtClean="0"/>
              <a:t>Создаем приложение на</a:t>
            </a:r>
            <a:r>
              <a:rPr lang="en-US" sz="3200" dirty="0" smtClean="0"/>
              <a:t> </a:t>
            </a:r>
            <a:r>
              <a:rPr lang="en-US" sz="3200" b="1" dirty="0" smtClean="0"/>
              <a:t>java</a:t>
            </a:r>
            <a:r>
              <a:rPr lang="en-US" sz="3200" dirty="0" smtClean="0"/>
              <a:t> </a:t>
            </a:r>
            <a:r>
              <a:rPr lang="ru-RU" sz="3200" dirty="0" smtClean="0"/>
              <a:t>через </a:t>
            </a:r>
            <a:r>
              <a:rPr lang="en-US" sz="3200" b="1" dirty="0" smtClean="0"/>
              <a:t>maven</a:t>
            </a:r>
            <a:r>
              <a:rPr lang="en-US" sz="3200" dirty="0" smtClean="0"/>
              <a:t> </a:t>
            </a:r>
            <a:r>
              <a:rPr lang="ru-RU" sz="3200" dirty="0" smtClean="0"/>
              <a:t>на базе архетипа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maven-archetype-</a:t>
            </a:r>
            <a:r>
              <a:rPr lang="en-US" sz="3200" b="1" dirty="0" err="1" smtClean="0"/>
              <a:t>quickstart</a:t>
            </a:r>
            <a:endParaRPr lang="en-US" sz="3200" b="1" dirty="0" smtClean="0"/>
          </a:p>
          <a:p>
            <a:pPr marL="457200" indent="-457200">
              <a:buAutoNum type="arabicPeriod"/>
            </a:pPr>
            <a:r>
              <a:rPr lang="ru-RU" sz="3200" dirty="0" smtClean="0"/>
              <a:t>Добавляем зависимости в </a:t>
            </a:r>
            <a:r>
              <a:rPr lang="en-US" sz="3200" b="1" dirty="0" smtClean="0"/>
              <a:t>pom.xml</a:t>
            </a:r>
            <a:r>
              <a:rPr lang="ru-RU" sz="3200" dirty="0" smtClean="0"/>
              <a:t> </a:t>
            </a:r>
            <a:r>
              <a:rPr lang="uk-UA" sz="3200" dirty="0" err="1" smtClean="0"/>
              <a:t>бибилотеку</a:t>
            </a:r>
            <a:r>
              <a:rPr lang="uk-UA" sz="3200" dirty="0" smtClean="0"/>
              <a:t> </a:t>
            </a:r>
            <a:r>
              <a:rPr lang="en-US" sz="3200" b="1" dirty="0" err="1" smtClean="0"/>
              <a:t>TelegramBots</a:t>
            </a:r>
            <a:endParaRPr lang="en-US" sz="3200" b="1" dirty="0" smtClean="0"/>
          </a:p>
          <a:p>
            <a:pPr marL="457200" indent="-457200">
              <a:buAutoNum type="arabicPeriod"/>
            </a:pPr>
            <a:r>
              <a:rPr lang="ru-RU" sz="3200" dirty="0" smtClean="0"/>
              <a:t>Создаем класс </a:t>
            </a:r>
            <a:r>
              <a:rPr lang="uk-UA" sz="3200" dirty="0" smtClean="0"/>
              <a:t>бота</a:t>
            </a:r>
            <a:r>
              <a:rPr lang="ru-RU" sz="3200" dirty="0" smtClean="0"/>
              <a:t> производный от </a:t>
            </a:r>
            <a:r>
              <a:rPr lang="en-US" sz="3200" b="1" dirty="0" err="1" smtClean="0"/>
              <a:t>TelegramLongPoolingBot</a:t>
            </a:r>
            <a:endParaRPr lang="en-US" sz="3200" b="1" dirty="0" smtClean="0"/>
          </a:p>
          <a:p>
            <a:pPr marL="457200" indent="-457200">
              <a:buFontTx/>
              <a:buAutoNum type="arabicPeriod"/>
            </a:pPr>
            <a:r>
              <a:rPr lang="ru-RU" sz="3200" dirty="0"/>
              <a:t>Реализуем логику</a:t>
            </a:r>
            <a:r>
              <a:rPr lang="en-US" sz="3200" dirty="0"/>
              <a:t> </a:t>
            </a:r>
            <a:r>
              <a:rPr lang="ru-RU" sz="3200" dirty="0"/>
              <a:t>переопределив метод </a:t>
            </a:r>
            <a:r>
              <a:rPr lang="en-US" sz="3200" b="1" dirty="0" err="1"/>
              <a:t>onUpdateReceived</a:t>
            </a:r>
            <a:r>
              <a:rPr lang="en-US" sz="3200" dirty="0"/>
              <a:t>(Update update</a:t>
            </a:r>
            <a:r>
              <a:rPr lang="en-US" sz="3200" dirty="0" smtClean="0"/>
              <a:t>)</a:t>
            </a:r>
          </a:p>
          <a:p>
            <a:pPr marL="457200" indent="-457200">
              <a:buAutoNum type="arabicPeriod"/>
            </a:pPr>
            <a:r>
              <a:rPr lang="ru-RU" sz="3200" dirty="0" smtClean="0"/>
              <a:t>Регистрируем через </a:t>
            </a:r>
            <a:r>
              <a:rPr lang="en-US" sz="3200" b="1" dirty="0" err="1" smtClean="0"/>
              <a:t>TelegramBotsApi</a:t>
            </a:r>
            <a:endParaRPr lang="ru-RU" sz="3200" b="1" dirty="0" smtClean="0"/>
          </a:p>
          <a:p>
            <a:pPr marL="457200" indent="-457200">
              <a:buAutoNum type="arabicPeriod"/>
            </a:pPr>
            <a:r>
              <a:rPr lang="ru-RU" sz="3200" dirty="0" smtClean="0"/>
              <a:t>Расширенные возможности: </a:t>
            </a:r>
            <a:r>
              <a:rPr lang="en-US" sz="3200" b="1" dirty="0" err="1" smtClean="0"/>
              <a:t>AbilityBot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8154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Создание </a:t>
            </a:r>
            <a:r>
              <a:rPr lang="ru-RU" dirty="0"/>
              <a:t>бота через @</a:t>
            </a:r>
            <a:r>
              <a:rPr lang="en-US" dirty="0" err="1"/>
              <a:t>BotFather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417638"/>
            <a:ext cx="7848872" cy="51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ru-RU" dirty="0" smtClean="0"/>
              <a:t>Создаем </a:t>
            </a:r>
            <a:r>
              <a:rPr lang="ru-RU" dirty="0"/>
              <a:t>приложение на </a:t>
            </a:r>
            <a:r>
              <a:rPr lang="en-US" dirty="0" smtClean="0"/>
              <a:t>java </a:t>
            </a:r>
            <a:r>
              <a:rPr lang="ru-RU" dirty="0" smtClean="0"/>
              <a:t>в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205" y="1268760"/>
            <a:ext cx="7789590" cy="54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243299"/>
            <a:ext cx="8168734" cy="2232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480" y="5301208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ru-RU" dirty="0" smtClean="0"/>
              <a:t>Добавляем </a:t>
            </a:r>
            <a:r>
              <a:rPr lang="ru-RU" dirty="0"/>
              <a:t>зависимости в </a:t>
            </a:r>
            <a:r>
              <a:rPr lang="en-US" dirty="0"/>
              <a:t>pom.xml 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916832"/>
            <a:ext cx="905555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smtClean="0"/>
              <a:t>программе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2276872"/>
            <a:ext cx="10441160" cy="3168352"/>
          </a:xfrm>
        </p:spPr>
        <p:txBody>
          <a:bodyPr>
            <a:normAutofit/>
          </a:bodyPr>
          <a:lstStyle/>
          <a:p>
            <a:r>
              <a:rPr lang="ru-RU" dirty="0" smtClean="0"/>
              <a:t>Что такое телеграмм бот?</a:t>
            </a:r>
          </a:p>
          <a:p>
            <a:r>
              <a:rPr lang="ru-RU" dirty="0" smtClean="0"/>
              <a:t>Как создать своего бота?</a:t>
            </a:r>
            <a:endParaRPr lang="ru-RU" dirty="0"/>
          </a:p>
          <a:p>
            <a:r>
              <a:rPr lang="ru-RU" dirty="0" smtClean="0"/>
              <a:t>Почему</a:t>
            </a:r>
            <a:r>
              <a:rPr lang="en-US" dirty="0" smtClean="0"/>
              <a:t> Java?</a:t>
            </a:r>
            <a:endParaRPr lang="ru-RU" dirty="0" smtClean="0"/>
          </a:p>
          <a:p>
            <a:r>
              <a:rPr lang="ru-RU" dirty="0" smtClean="0"/>
              <a:t>Какие есть библиотеки на </a:t>
            </a:r>
            <a:r>
              <a:rPr lang="en-US" dirty="0" smtClean="0"/>
              <a:t>Java</a:t>
            </a:r>
            <a:r>
              <a:rPr lang="ru-RU" dirty="0" smtClean="0"/>
              <a:t>?</a:t>
            </a:r>
          </a:p>
          <a:p>
            <a:r>
              <a:rPr lang="ru-RU" dirty="0" smtClean="0"/>
              <a:t>Возможности 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544" y="5085184"/>
            <a:ext cx="8286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ru-RU" dirty="0"/>
              <a:t>Создаем класс </a:t>
            </a:r>
            <a:r>
              <a:rPr lang="uk-UA" dirty="0" smtClean="0"/>
              <a:t>бота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236" y="1124744"/>
            <a:ext cx="8073528" cy="557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ru-RU" dirty="0" smtClean="0"/>
              <a:t>Переопределяем метод </a:t>
            </a:r>
            <a:r>
              <a:rPr lang="en-US" dirty="0" err="1" smtClean="0"/>
              <a:t>onUpdateReceived</a:t>
            </a:r>
            <a:r>
              <a:rPr lang="en-US" dirty="0" smtClean="0"/>
              <a:t>()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28800"/>
            <a:ext cx="10543352" cy="508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6. Регистрируем и запускаем бота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268760"/>
            <a:ext cx="8064896" cy="55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39" y="0"/>
            <a:ext cx="10972800" cy="1143000"/>
          </a:xfrm>
        </p:spPr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0"/>
            <a:ext cx="600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4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AbilityBot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55440" y="1628800"/>
            <a:ext cx="885698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Ability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sayHelloWorld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Ability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hello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info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says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hello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world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input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locality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USER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privacy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ADMIN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ctx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silent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Hello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world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ctx.chatId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ctx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-&gt;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silent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.send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Bye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world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!"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ctx.chatId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74638"/>
            <a:ext cx="121729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9376" y="3068960"/>
            <a:ext cx="10971955" cy="68584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sz="3990" dirty="0">
                <a:solidFill>
                  <a:sysClr val="windowText" lastClr="000000"/>
                </a:solidFill>
              </a:rPr>
              <a:t>Спасибо за внимание</a:t>
            </a:r>
            <a:endParaRPr lang="en-US" sz="399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7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телеграмм бот?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Боты</a:t>
            </a:r>
            <a:r>
              <a:rPr lang="ru-RU" dirty="0"/>
              <a:t> — специальные аккаунты в Telegram, созданные для того, чтобы автоматически обрабатывать и отправлять сообщения. </a:t>
            </a:r>
            <a:endParaRPr lang="ru-RU" dirty="0" smtClean="0"/>
          </a:p>
          <a:p>
            <a:r>
              <a:rPr lang="ru-RU" dirty="0" smtClean="0"/>
              <a:t>Пользователи </a:t>
            </a:r>
            <a:r>
              <a:rPr lang="ru-RU" dirty="0"/>
              <a:t>могут взаимодействовать с ботами при помощи сообщений, отправляемых через обычные или групповые чаты. </a:t>
            </a:r>
            <a:endParaRPr lang="ru-RU" dirty="0" smtClean="0"/>
          </a:p>
          <a:p>
            <a:r>
              <a:rPr lang="ru-RU" dirty="0" smtClean="0"/>
              <a:t>Логика </a:t>
            </a:r>
            <a:r>
              <a:rPr lang="ru-RU" dirty="0"/>
              <a:t>бота контролируется при помощи HTTPS запросов к нашему API для ботов.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512" y="5497514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бот отличается от обычного аккаунта?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196752"/>
            <a:ext cx="11521280" cy="5256584"/>
          </a:xfrm>
        </p:spPr>
        <p:txBody>
          <a:bodyPr>
            <a:noAutofit/>
          </a:bodyPr>
          <a:lstStyle/>
          <a:p>
            <a:r>
              <a:rPr lang="ru-RU" sz="2800" dirty="0" smtClean="0"/>
              <a:t>нет </a:t>
            </a:r>
            <a:r>
              <a:rPr lang="ru-RU" sz="2800" dirty="0"/>
              <a:t>статусов «онлайн» и «был в сети», вместо этого отображается надпись «бот».</a:t>
            </a:r>
          </a:p>
          <a:p>
            <a:r>
              <a:rPr lang="ru-RU" sz="2800" dirty="0" smtClean="0"/>
              <a:t>выделено </a:t>
            </a:r>
            <a:r>
              <a:rPr lang="ru-RU" sz="2800" dirty="0"/>
              <a:t>ограниченное место на серверах — все сообщения будут удалены по прошествии </a:t>
            </a:r>
            <a:r>
              <a:rPr lang="ru-RU" sz="2800" dirty="0" smtClean="0"/>
              <a:t>24 часов.</a:t>
            </a:r>
            <a:endParaRPr lang="ru-RU" sz="2800" dirty="0"/>
          </a:p>
          <a:p>
            <a:r>
              <a:rPr lang="ru-RU" sz="2800" dirty="0" smtClean="0"/>
              <a:t>не </a:t>
            </a:r>
            <a:r>
              <a:rPr lang="ru-RU" sz="2800" dirty="0"/>
              <a:t>могут сами начать общение с пользователем. Пользователь должен либо добавить робота в группу, либо первым начать с ним диалог.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Для </a:t>
            </a:r>
            <a:r>
              <a:rPr lang="ru-RU" sz="2800" dirty="0"/>
              <a:t>этого можно использовать ссылки вида </a:t>
            </a:r>
            <a:r>
              <a:rPr lang="ru-RU" sz="2800" dirty="0" smtClean="0">
                <a:hlinkClick r:id="rId2"/>
              </a:rPr>
              <a:t>t.me</a:t>
            </a:r>
            <a:r>
              <a:rPr lang="ru-RU" sz="2800" dirty="0">
                <a:hlinkClick r:id="rId2"/>
              </a:rPr>
              <a:t>/&lt;</a:t>
            </a:r>
            <a:r>
              <a:rPr lang="ru-RU" sz="2800" dirty="0" err="1">
                <a:hlinkClick r:id="rId2"/>
              </a:rPr>
              <a:t>bot_username</a:t>
            </a:r>
            <a:r>
              <a:rPr lang="ru-RU" sz="2800" dirty="0" smtClean="0"/>
              <a:t>&gt;.</a:t>
            </a:r>
            <a:endParaRPr lang="ru-RU" sz="2800" dirty="0"/>
          </a:p>
          <a:p>
            <a:r>
              <a:rPr lang="ru-RU" sz="2800" dirty="0" smtClean="0"/>
              <a:t>Имя </a:t>
            </a:r>
            <a:r>
              <a:rPr lang="ru-RU" sz="2800" dirty="0"/>
              <a:t>пользователя у робота должно заканчиваться на «</a:t>
            </a:r>
            <a:r>
              <a:rPr lang="ru-RU" sz="2800" dirty="0" err="1"/>
              <a:t>bot</a:t>
            </a:r>
            <a:r>
              <a:rPr lang="ru-RU" sz="2800" dirty="0"/>
              <a:t>» (например, </a:t>
            </a:r>
            <a:r>
              <a:rPr lang="ru-RU" sz="2800" b="1" dirty="0"/>
              <a:t>@</a:t>
            </a:r>
            <a:r>
              <a:rPr lang="ru-RU" sz="2800" b="1" dirty="0" err="1"/>
              <a:t>controllerbot</a:t>
            </a:r>
            <a:r>
              <a:rPr lang="ru-RU" sz="2800" dirty="0"/>
              <a:t>).</a:t>
            </a:r>
          </a:p>
          <a:p>
            <a:r>
              <a:rPr lang="ru-RU" sz="2800" dirty="0" smtClean="0"/>
              <a:t>При </a:t>
            </a:r>
            <a:r>
              <a:rPr lang="ru-RU" sz="2800" dirty="0"/>
              <a:t>добавлении в конференцию, по умолчанию робот не получает всех </a:t>
            </a:r>
            <a:r>
              <a:rPr lang="ru-RU" sz="2800" dirty="0" smtClean="0"/>
              <a:t>сообщений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75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Суперспособности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7574632" cy="4525963"/>
          </a:xfrm>
        </p:spPr>
        <p:txBody>
          <a:bodyPr>
            <a:normAutofit/>
          </a:bodyPr>
          <a:lstStyle/>
          <a:p>
            <a:r>
              <a:rPr lang="ru-RU" b="1" dirty="0"/>
              <a:t>Команды</a:t>
            </a:r>
            <a:r>
              <a:rPr lang="en-US" dirty="0" smtClean="0"/>
              <a:t> - </a:t>
            </a:r>
            <a:r>
              <a:rPr lang="ru-RU" dirty="0"/>
              <a:t>Команды представляют собой более гибкий способ общения с </a:t>
            </a:r>
            <a:r>
              <a:rPr lang="ru-RU" dirty="0" smtClean="0"/>
              <a:t>ботом.</a:t>
            </a:r>
            <a:endParaRPr lang="en-US" dirty="0" smtClean="0"/>
          </a:p>
          <a:p>
            <a:r>
              <a:rPr lang="ru-RU" dirty="0"/>
              <a:t>Команда должна начинаться с символа косой черты «/» и не может быть длиннее 32 символов. Команды могут состоять из букв латинского алфавита, цифр и подчёркивания.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115" y="1196752"/>
            <a:ext cx="3117524" cy="55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Суперспособности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11391056" cy="4525963"/>
          </a:xfrm>
        </p:spPr>
        <p:txBody>
          <a:bodyPr/>
          <a:lstStyle/>
          <a:p>
            <a:r>
              <a:rPr lang="ru-RU" b="1" dirty="0"/>
              <a:t>Клавиатуры</a:t>
            </a:r>
            <a:r>
              <a:rPr lang="en-US" dirty="0" smtClean="0"/>
              <a:t> - </a:t>
            </a:r>
            <a:r>
              <a:rPr lang="ru-RU" dirty="0"/>
              <a:t>При передаче сервером ответа есть возможность передать команду на отображение специальной клавиатуры с предустановленными вариантами ответа.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068960"/>
            <a:ext cx="2880320" cy="3717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3068960"/>
            <a:ext cx="2880320" cy="3717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40" y="3068960"/>
            <a:ext cx="3240360" cy="37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Суперспособности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Инлайн</a:t>
            </a:r>
            <a:r>
              <a:rPr lang="ru-RU" b="1" dirty="0" smtClean="0"/>
              <a:t>-режим</a:t>
            </a:r>
            <a:r>
              <a:rPr lang="en-US" dirty="0" smtClean="0"/>
              <a:t> - </a:t>
            </a:r>
            <a:r>
              <a:rPr lang="ru-RU" dirty="0"/>
              <a:t>Пользователи могут общаться с вашим ботом напрямую из поля ввода сообщения — из любого чата или группы.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4532476"/>
            <a:ext cx="7134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Суперспособности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7358608" cy="4525963"/>
          </a:xfrm>
        </p:spPr>
        <p:txBody>
          <a:bodyPr/>
          <a:lstStyle/>
          <a:p>
            <a:r>
              <a:rPr lang="ru-RU" b="1" dirty="0" smtClean="0"/>
              <a:t>Игры</a:t>
            </a:r>
            <a:r>
              <a:rPr lang="en-US" dirty="0" smtClean="0"/>
              <a:t> - </a:t>
            </a:r>
            <a:r>
              <a:rPr lang="ru-RU" dirty="0"/>
              <a:t>С помощью ботов пользователи могут играть в HTML5-игры в группах или приватных чатах.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508" y="1199074"/>
            <a:ext cx="3185512" cy="56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Прежде, чем программировать подумайте, может не надо?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59008" cy="639762"/>
          </a:xfrm>
        </p:spPr>
        <p:txBody>
          <a:bodyPr>
            <a:normAutofit/>
          </a:bodyPr>
          <a:lstStyle/>
          <a:p>
            <a:r>
              <a:rPr lang="ru-RU" u="sng" dirty="0">
                <a:hlinkClick r:id="rId2"/>
              </a:rPr>
              <a:t>14 сервисов для создания чат-бота без навыков </a:t>
            </a:r>
            <a:r>
              <a:rPr lang="ru-RU" u="sng" dirty="0" smtClean="0">
                <a:hlinkClick r:id="rId2"/>
              </a:rPr>
              <a:t>программирования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 smtClean="0">
                <a:hlinkClick r:id="rId3"/>
              </a:rPr>
              <a:t>Aimylogic</a:t>
            </a:r>
            <a:endParaRPr lang="en-US" b="1" dirty="0"/>
          </a:p>
          <a:p>
            <a:r>
              <a:rPr lang="en-US" b="1" dirty="0">
                <a:hlinkClick r:id="rId4"/>
              </a:rPr>
              <a:t>Bot Kits</a:t>
            </a:r>
            <a:endParaRPr lang="en-US" b="1" dirty="0"/>
          </a:p>
          <a:p>
            <a:r>
              <a:rPr lang="en-US" b="1" dirty="0" err="1">
                <a:hlinkClick r:id="rId5"/>
              </a:rPr>
              <a:t>Botmother</a:t>
            </a:r>
            <a:endParaRPr lang="en-US" b="1" dirty="0"/>
          </a:p>
          <a:p>
            <a:r>
              <a:rPr lang="en-US" b="1" dirty="0" err="1">
                <a:hlinkClick r:id="rId6"/>
              </a:rPr>
              <a:t>Botsify</a:t>
            </a:r>
            <a:endParaRPr lang="en-US" b="1" dirty="0"/>
          </a:p>
          <a:p>
            <a:r>
              <a:rPr lang="en-US" b="1" dirty="0" err="1" smtClean="0">
                <a:hlinkClick r:id="rId7"/>
              </a:rPr>
              <a:t>Chatfuel</a:t>
            </a:r>
            <a:endParaRPr lang="ru-RU" b="1" dirty="0" smtClean="0"/>
          </a:p>
          <a:p>
            <a:r>
              <a:rPr lang="en-US" b="1" dirty="0" err="1" smtClean="0">
                <a:hlinkClick r:id="rId8"/>
              </a:rPr>
              <a:t>Chatgun</a:t>
            </a:r>
            <a:endParaRPr lang="ru-RU" b="1" dirty="0" smtClean="0"/>
          </a:p>
          <a:p>
            <a:r>
              <a:rPr lang="en-US" b="1" dirty="0">
                <a:hlinkClick r:id="rId9"/>
              </a:rPr>
              <a:t>Dexter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>
                <a:hlinkClick r:id="rId10"/>
              </a:rPr>
              <a:t>robochat.io</a:t>
            </a:r>
            <a:endParaRPr lang="en-US" b="1" dirty="0"/>
          </a:p>
          <a:p>
            <a:r>
              <a:rPr lang="en-US" b="1" dirty="0">
                <a:hlinkClick r:id="rId11"/>
              </a:rPr>
              <a:t>Morph.ai</a:t>
            </a:r>
            <a:endParaRPr lang="en-US" b="1" dirty="0"/>
          </a:p>
          <a:p>
            <a:r>
              <a:rPr lang="en-US" b="1" dirty="0" err="1">
                <a:hlinkClick r:id="rId12"/>
              </a:rPr>
              <a:t>Manybot</a:t>
            </a:r>
            <a:endParaRPr lang="en-US" b="1" dirty="0"/>
          </a:p>
          <a:p>
            <a:r>
              <a:rPr lang="en-US" b="1" dirty="0">
                <a:hlinkClick r:id="rId13"/>
              </a:rPr>
              <a:t>Many</a:t>
            </a:r>
            <a:r>
              <a:rPr lang="ru-RU" b="1" dirty="0">
                <a:hlinkClick r:id="rId13"/>
              </a:rPr>
              <a:t>с</a:t>
            </a:r>
            <a:r>
              <a:rPr lang="en-US" b="1" dirty="0">
                <a:hlinkClick r:id="rId13"/>
              </a:rPr>
              <a:t>hat</a:t>
            </a:r>
            <a:endParaRPr lang="en-US" b="1" dirty="0"/>
          </a:p>
          <a:p>
            <a:r>
              <a:rPr lang="en-US" b="1" dirty="0" err="1">
                <a:hlinkClick r:id="rId14"/>
              </a:rPr>
              <a:t>Gupshup</a:t>
            </a:r>
            <a:endParaRPr lang="en-US" b="1" dirty="0"/>
          </a:p>
          <a:p>
            <a:r>
              <a:rPr lang="en-US" b="1" dirty="0">
                <a:hlinkClick r:id="rId15"/>
              </a:rPr>
              <a:t>Flow XO</a:t>
            </a:r>
            <a:endParaRPr lang="en-US" b="1" dirty="0"/>
          </a:p>
          <a:p>
            <a:r>
              <a:rPr lang="en-US" b="1" dirty="0" err="1">
                <a:hlinkClick r:id="rId16"/>
              </a:rPr>
              <a:t>Dialogflow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6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357</Words>
  <Application>Microsoft Office PowerPoint</Application>
  <PresentationFormat>Widescreen</PresentationFormat>
  <Paragraphs>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Microsoft YaHei</vt:lpstr>
      <vt:lpstr>Arial</vt:lpstr>
      <vt:lpstr>Calibri</vt:lpstr>
      <vt:lpstr>JetBrains Mono</vt:lpstr>
      <vt:lpstr>Liberation Sans</vt:lpstr>
      <vt:lpstr>Тема Office</vt:lpstr>
      <vt:lpstr>Как разработать чат-бота в Telegram на Java</vt:lpstr>
      <vt:lpstr>В программе</vt:lpstr>
      <vt:lpstr>Что такое телеграмм бот?</vt:lpstr>
      <vt:lpstr>Чем бот отличается от обычного аккаунта?</vt:lpstr>
      <vt:lpstr>Суперспособности</vt:lpstr>
      <vt:lpstr>Суперспособности</vt:lpstr>
      <vt:lpstr>Суперспособности</vt:lpstr>
      <vt:lpstr>Суперспособности</vt:lpstr>
      <vt:lpstr>Прежде, чем программировать подумайте, может не надо?</vt:lpstr>
      <vt:lpstr>Bot API</vt:lpstr>
      <vt:lpstr>Демо</vt:lpstr>
      <vt:lpstr>PowerPoint Presentation</vt:lpstr>
      <vt:lpstr>PowerPoint Presentation</vt:lpstr>
      <vt:lpstr>Создание чат-бота в Telegram на JAVA</vt:lpstr>
      <vt:lpstr>Что нужно сделать</vt:lpstr>
      <vt:lpstr>1. Создание бота через @BotFather</vt:lpstr>
      <vt:lpstr>2. Создаем приложение на java в Intellij IDEA</vt:lpstr>
      <vt:lpstr>Инструменты</vt:lpstr>
      <vt:lpstr>3. Добавляем зависимости в pom.xml </vt:lpstr>
      <vt:lpstr>4. Создаем класс бота</vt:lpstr>
      <vt:lpstr>5. Переопределяем метод onUpdateReceived()</vt:lpstr>
      <vt:lpstr>6. Регистрируем и запускаем бота</vt:lpstr>
      <vt:lpstr>Тестирование</vt:lpstr>
      <vt:lpstr>ДЕМО</vt:lpstr>
      <vt:lpstr>7. AbilityBot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itstep teacher</cp:lastModifiedBy>
  <cp:revision>289</cp:revision>
  <dcterms:created xsi:type="dcterms:W3CDTF">2015-10-21T08:43:03Z</dcterms:created>
  <dcterms:modified xsi:type="dcterms:W3CDTF">2020-12-03T13:52:02Z</dcterms:modified>
</cp:coreProperties>
</file>