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6DCC3-B897-4E32-AF73-557449A72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6875A2-14EC-4FC8-94B0-E988A8C19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79063-8CA6-4765-AC8E-278A60C6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A770B-DE6F-4F48-BC80-87BDCBF7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5DA52-6D6A-4CC3-8AED-90EDCDA7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5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AD4C9-1452-40D7-9E1F-796C2132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7D710-821C-43E4-8E91-98ECA14A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FC863-81E5-4116-B1D9-126756B6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7182E-3475-4BDA-8CE8-723C6F9B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43201-DD4D-4C58-8C8C-ABD6F8E4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5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69D926-57A4-4B20-8882-E8DCA4308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A6948C-48ED-4FD5-B1FB-DD745E2C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5837C-1454-497E-94DB-D7C58310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1BEDA-7E48-44F5-843C-C28EA10B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03688-1A90-4647-8256-E99495C7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A8092-C1AE-451C-8FC6-E6F06416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AC8C7-DC47-4FD1-A05B-534D316A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3801B-5398-4C85-BC8D-EA9BD425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C58A4-5E84-496D-B801-5527973B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E80C6-981C-48CF-A15B-5AF58514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1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1601-77AD-4F5A-B571-46CAF14C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38277-A26D-4039-BDC9-11CDAA32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B080C-6C9D-4E11-A7EA-6C32F0D9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43887-1061-40BD-8F31-C516F147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1FFF2-320D-430A-82C4-6FF431C4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AB803-D616-4162-B8D5-3855B507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F29F4-64D8-48BF-891E-45BB42E3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1DF9E-1D45-4912-9ED8-27B4947E3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B16C7-E49A-4BFA-A4B6-B053835C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A9CB5-7926-4F74-9C61-988DCF07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17C25-303E-4826-913B-F5D5240B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5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A66E9-98E2-4DF1-A6D4-2AEB375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6D8B4-98DE-4EF4-9B2D-652980A7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CB9FE-6539-4AF3-B93F-5CED0159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65630-8E02-4700-A87A-DC875CAED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7FC6E-88DD-48BF-89AA-4424622C0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DB3F0A-8862-4FA5-9C1A-1EBED5A3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8D5B15-802C-4CC4-A272-F0B3DB20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49039-317F-46E0-9F3D-F2516746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1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FD44-53B9-44D5-B2A0-0E88FCD3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0C203D-BD8C-471E-8984-D7571DA1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9E3DA9-18C6-47C9-85AD-2632C9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60A71-C522-4E16-B4F1-BE059CC4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6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E3263F-0E41-4671-AEB5-8E0EC887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FC604-900E-4E3A-A45D-72704DF2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434CC-F76F-491B-8BC7-4C954076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6E2C1-EB4C-4152-8F03-37365628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393EA-C054-4375-A2D3-D51BD301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AB442-1716-4916-A16B-DD9849EA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875EB-95DC-4792-A6DF-B6F8E615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D9DB9-3563-49D6-9FF0-6664493E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C74BB-0328-40AD-BAC5-2E3C822A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9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E9088-CED1-4E92-80D0-7E265CF3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301F0-38AB-4076-A02D-A0799E123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A00DB-7194-478E-A825-6EF993B1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87FC2-8024-48B9-9110-BDAC3A51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A4267-D436-4EAD-830D-ADD75CB9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6813A-5CB9-444B-BEFD-555B7997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37AB6F-9354-4E0E-B8DA-BA156F92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4FAFA-1EA6-4D92-BB29-6E204999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0A6D8-D3A9-4369-A1AE-C366DF76F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2AC1-BA69-4578-BCDF-25B38525E90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73821-EDD5-421A-AF03-F4FBE77C5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ADF1E-298A-4846-B3E8-D9A28C201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C2F8-BD54-471C-944B-4C48E3851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14EFF8C-BB6A-4163-8433-04241CC6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32" y="1217340"/>
            <a:ext cx="6933333" cy="35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29DE8B-31A3-44D1-B0E6-7971860A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904" y="899886"/>
            <a:ext cx="2418799" cy="41333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98CFB1-8806-4608-B301-30AEC5E8251D}"/>
              </a:ext>
            </a:extLst>
          </p:cNvPr>
          <p:cNvSpPr txBox="1"/>
          <p:nvPr/>
        </p:nvSpPr>
        <p:spPr>
          <a:xfrm>
            <a:off x="2459082" y="8998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按钮名称和提示词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8A34E-A5C7-46F0-9C5A-A71F61FE0305}"/>
              </a:ext>
            </a:extLst>
          </p:cNvPr>
          <p:cNvSpPr/>
          <p:nvPr/>
        </p:nvSpPr>
        <p:spPr>
          <a:xfrm>
            <a:off x="1712686" y="1409688"/>
            <a:ext cx="3932468" cy="2461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57EEF5-582F-410D-B591-6B25409F2960}"/>
              </a:ext>
            </a:extLst>
          </p:cNvPr>
          <p:cNvSpPr/>
          <p:nvPr/>
        </p:nvSpPr>
        <p:spPr>
          <a:xfrm>
            <a:off x="1712686" y="1684563"/>
            <a:ext cx="5323113" cy="229815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56ECFD-5973-4368-80D0-684B09819E9A}"/>
              </a:ext>
            </a:extLst>
          </p:cNvPr>
          <p:cNvSpPr txBox="1"/>
          <p:nvPr/>
        </p:nvSpPr>
        <p:spPr>
          <a:xfrm>
            <a:off x="4750070" y="3541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代码片段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8F32C4-0E4B-41B0-86CC-35B49F58C67F}"/>
              </a:ext>
            </a:extLst>
          </p:cNvPr>
          <p:cNvSpPr/>
          <p:nvPr/>
        </p:nvSpPr>
        <p:spPr>
          <a:xfrm>
            <a:off x="8314135" y="1296488"/>
            <a:ext cx="1040322" cy="307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31BA95-9337-4E19-8245-50C67D428A9C}"/>
              </a:ext>
            </a:extLst>
          </p:cNvPr>
          <p:cNvSpPr/>
          <p:nvPr/>
        </p:nvSpPr>
        <p:spPr>
          <a:xfrm>
            <a:off x="8655220" y="1684562"/>
            <a:ext cx="876483" cy="236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886BB0-98F1-4617-B46B-F60F2E2F2FBE}"/>
              </a:ext>
            </a:extLst>
          </p:cNvPr>
          <p:cNvSpPr/>
          <p:nvPr/>
        </p:nvSpPr>
        <p:spPr>
          <a:xfrm>
            <a:off x="1398451" y="4366548"/>
            <a:ext cx="2121263" cy="28528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9CF01C-3BAA-4D29-BEFF-DFA7F8CAA5A3}"/>
              </a:ext>
            </a:extLst>
          </p:cNvPr>
          <p:cNvSpPr txBox="1"/>
          <p:nvPr/>
        </p:nvSpPr>
        <p:spPr>
          <a:xfrm>
            <a:off x="3596819" y="4324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分段标题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BF259ED-FB46-475D-8949-7A3B6A48A50F}"/>
              </a:ext>
            </a:extLst>
          </p:cNvPr>
          <p:cNvSpPr/>
          <p:nvPr/>
        </p:nvSpPr>
        <p:spPr>
          <a:xfrm>
            <a:off x="7933337" y="1675896"/>
            <a:ext cx="666377" cy="2453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3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yao</dc:creator>
  <cp:lastModifiedBy>wu yao</cp:lastModifiedBy>
  <cp:revision>2</cp:revision>
  <dcterms:created xsi:type="dcterms:W3CDTF">2024-09-19T03:07:40Z</dcterms:created>
  <dcterms:modified xsi:type="dcterms:W3CDTF">2024-09-19T03:19:37Z</dcterms:modified>
</cp:coreProperties>
</file>