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4AD"/>
    <a:srgbClr val="FC3474"/>
    <a:srgbClr val="275187"/>
    <a:srgbClr val="2465DA"/>
    <a:srgbClr val="001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5" autoAdjust="0"/>
  </p:normalViewPr>
  <p:slideViewPr>
    <p:cSldViewPr snapToGrid="0" snapToObjects="1">
      <p:cViewPr varScale="1">
        <p:scale>
          <a:sx n="138" d="100"/>
          <a:sy n="138" d="100"/>
        </p:scale>
        <p:origin x="184" y="3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3843" y="1643174"/>
            <a:ext cx="4185557" cy="1316831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600" b="1" i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4" y="3005360"/>
            <a:ext cx="4185557" cy="605064"/>
          </a:xfrm>
        </p:spPr>
        <p:txBody>
          <a:bodyPr>
            <a:normAutofit/>
          </a:bodyPr>
          <a:lstStyle>
            <a:lvl1pPr marL="0" indent="0" algn="l">
              <a:buNone/>
              <a:defRPr sz="1800" i="1">
                <a:solidFill>
                  <a:srgbClr val="FFFFFF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OpenMainframe_Logo_White_Knockou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41" y="1113330"/>
            <a:ext cx="1442357" cy="4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1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72583"/>
            <a:ext cx="9144000" cy="4370916"/>
          </a:xfrm>
          <a:prstGeom prst="rect">
            <a:avLst/>
          </a:prstGeom>
          <a:solidFill>
            <a:srgbClr val="3664AD">
              <a:alpha val="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3" y="159442"/>
            <a:ext cx="7893793" cy="447164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/>
          <a:stretch/>
        </p:blipFill>
        <p:spPr>
          <a:xfrm>
            <a:off x="0" y="775759"/>
            <a:ext cx="6393973" cy="43645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C42D-3C73-654B-9208-A448ACCDDB6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penMainframe_Logo_Panton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55" b="30188"/>
          <a:stretch/>
        </p:blipFill>
        <p:spPr>
          <a:xfrm>
            <a:off x="8306753" y="100724"/>
            <a:ext cx="469854" cy="51821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12913"/>
            <a:ext cx="9144000" cy="50586"/>
          </a:xfrm>
          <a:prstGeom prst="rect">
            <a:avLst/>
          </a:prstGeom>
          <a:solidFill>
            <a:srgbClr val="366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2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72583"/>
            <a:ext cx="9144000" cy="4370916"/>
          </a:xfrm>
          <a:prstGeom prst="rect">
            <a:avLst/>
          </a:prstGeom>
          <a:solidFill>
            <a:srgbClr val="3664AD">
              <a:alpha val="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3" y="159442"/>
            <a:ext cx="7893793" cy="447164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/>
          <a:stretch/>
        </p:blipFill>
        <p:spPr>
          <a:xfrm>
            <a:off x="0" y="775759"/>
            <a:ext cx="6393973" cy="43645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C42D-3C73-654B-9208-A448ACCDDB6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penMainframe_Logo_Panton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55" b="30188"/>
          <a:stretch/>
        </p:blipFill>
        <p:spPr>
          <a:xfrm>
            <a:off x="8306753" y="100724"/>
            <a:ext cx="469854" cy="51821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12913"/>
            <a:ext cx="9144000" cy="50586"/>
          </a:xfrm>
          <a:prstGeom prst="rect">
            <a:avLst/>
          </a:prstGeom>
          <a:solidFill>
            <a:srgbClr val="366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wo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72583"/>
            <a:ext cx="9144000" cy="4370916"/>
          </a:xfrm>
          <a:prstGeom prst="rect">
            <a:avLst/>
          </a:prstGeom>
          <a:solidFill>
            <a:srgbClr val="3664AD">
              <a:alpha val="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3" y="159442"/>
            <a:ext cx="7893793" cy="447164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/>
          <a:stretch/>
        </p:blipFill>
        <p:spPr>
          <a:xfrm>
            <a:off x="0" y="775759"/>
            <a:ext cx="6393973" cy="43645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43429"/>
            <a:ext cx="4115955" cy="314319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C42D-3C73-654B-9208-A448ACCDDB6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penMainframe_Logo_Panton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55" b="30188"/>
          <a:stretch/>
        </p:blipFill>
        <p:spPr>
          <a:xfrm>
            <a:off x="8306753" y="100724"/>
            <a:ext cx="469854" cy="51821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12913"/>
            <a:ext cx="9144000" cy="50586"/>
          </a:xfrm>
          <a:prstGeom prst="rect">
            <a:avLst/>
          </a:prstGeom>
          <a:solidFill>
            <a:srgbClr val="366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B56EFF-0A1B-544B-B5FD-A7E3511E822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0652" y="943429"/>
            <a:ext cx="4115955" cy="314319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2"/>
          <a:stretch/>
        </p:blipFill>
        <p:spPr>
          <a:xfrm>
            <a:off x="-1" y="0"/>
            <a:ext cx="8180917" cy="514350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53843" y="1643174"/>
            <a:ext cx="4185557" cy="1316831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200" b="1" i="0">
                <a:solidFill>
                  <a:srgbClr val="3664AD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4571984" y="3005360"/>
            <a:ext cx="4185557" cy="605064"/>
          </a:xfrm>
        </p:spPr>
        <p:txBody>
          <a:bodyPr>
            <a:normAutofit/>
          </a:bodyPr>
          <a:lstStyle>
            <a:lvl1pPr marL="0" indent="0" algn="l">
              <a:buNone/>
              <a:defRPr sz="1800" i="1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46" y="1113330"/>
            <a:ext cx="1401147" cy="4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993" y="148859"/>
            <a:ext cx="7893793" cy="447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00" y="943429"/>
            <a:ext cx="8369300" cy="3143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7786" y="4803547"/>
            <a:ext cx="5805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1F8E"/>
                </a:solidFill>
                <a:latin typeface="Gill Sans Light"/>
                <a:cs typeface="Gill Sans Light"/>
              </a:defRPr>
            </a:lvl1pPr>
          </a:lstStyle>
          <a:p>
            <a:fld id="{E9E6C42D-3C73-654B-9208-A448ACCDDB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8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1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3000" b="1" i="0" kern="1200">
          <a:solidFill>
            <a:schemeClr val="tx1">
              <a:lumMod val="85000"/>
              <a:lumOff val="15000"/>
            </a:schemeClr>
          </a:solidFill>
          <a:latin typeface="Gill Sans" panose="020B0502020104020203" pitchFamily="34" charset="-79"/>
          <a:ea typeface="+mj-ea"/>
          <a:cs typeface="Gill Sans" panose="020B0502020104020203" pitchFamily="34" charset="-79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ill Sans Light"/>
          <a:ea typeface="+mn-ea"/>
          <a:cs typeface="Gill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mainframeproject/artwork" TargetMode="External"/><Relationship Id="rId7" Type="http://schemas.openxmlformats.org/officeDocument/2006/relationships/hyperlink" Target="https://github.com/openmainframeproject/foundation/issues/new/choose" TargetMode="External"/><Relationship Id="rId2" Type="http://schemas.openxmlformats.org/officeDocument/2006/relationships/hyperlink" Target="https://en.wikipedia.org/wiki/Gill_S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lideshare.net/openmainframe" TargetMode="External"/><Relationship Id="rId5" Type="http://schemas.openxmlformats.org/officeDocument/2006/relationships/hyperlink" Target="mailto:pr@openmainframeproject.org" TargetMode="External"/><Relationship Id="rId4" Type="http://schemas.openxmlformats.org/officeDocument/2006/relationships/hyperlink" Target="https://www.openmainframeproject.org/branding-guidelin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9D7427-4033-484B-8632-4420669C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Guidelines for template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D98D50-C963-6F46-982A-48BBF0010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Font used is </a:t>
            </a:r>
            <a:r>
              <a:rPr lang="en-US" dirty="0">
                <a:hlinkClick r:id="rId2"/>
              </a:rPr>
              <a:t>Gill Sans</a:t>
            </a:r>
            <a:r>
              <a:rPr lang="en-US" dirty="0"/>
              <a:t> Light for content, Gill Sans </a:t>
            </a:r>
            <a:r>
              <a:rPr lang="en-US" dirty="0" err="1"/>
              <a:t>SemiBold</a:t>
            </a:r>
            <a:r>
              <a:rPr lang="en-US" dirty="0"/>
              <a:t> for section header, and Gill Sans Bold for headers and title slide. Please use this font or a compatible one, and ensure your presentation uses the font consistently.</a:t>
            </a:r>
          </a:p>
          <a:p>
            <a:r>
              <a:rPr lang="en-US" dirty="0"/>
              <a:t>If you are presenting on a specific project, you may include the project logo in the following areas of the template</a:t>
            </a:r>
          </a:p>
          <a:p>
            <a:pPr lvl="1"/>
            <a:r>
              <a:rPr lang="en-US" dirty="0"/>
              <a:t>On the Title slide, to the right of the Open Mainframe Project logo using the white logo.</a:t>
            </a:r>
          </a:p>
          <a:p>
            <a:pPr lvl="1"/>
            <a:r>
              <a:rPr lang="en-US" dirty="0"/>
              <a:t>On the Section Header slide, to the right of the Open Mainframe Project logo using the color logo.</a:t>
            </a:r>
          </a:p>
          <a:p>
            <a:pPr lvl="1"/>
            <a:r>
              <a:rPr lang="en-US" dirty="0"/>
              <a:t>For other slides, to the left of the Open Mainframe Project icon using the color logo.</a:t>
            </a:r>
          </a:p>
          <a:p>
            <a:r>
              <a:rPr lang="en-US" dirty="0"/>
              <a:t>Approved project artwork in high quality SVG and PNG formats and color, white, and black variations, are available at </a:t>
            </a:r>
            <a:r>
              <a:rPr lang="en-US" dirty="0">
                <a:hlinkClick r:id="rId3"/>
              </a:rPr>
              <a:t>https://github.com/openmainframeproject/artwork</a:t>
            </a:r>
            <a:r>
              <a:rPr lang="en-US" dirty="0"/>
              <a:t>.</a:t>
            </a:r>
          </a:p>
          <a:p>
            <a:r>
              <a:rPr lang="en-US" dirty="0"/>
              <a:t>Please refer to the </a:t>
            </a:r>
            <a:r>
              <a:rPr lang="en-US" dirty="0">
                <a:hlinkClick r:id="rId4"/>
              </a:rPr>
              <a:t>Branding Guidelines</a:t>
            </a:r>
            <a:r>
              <a:rPr lang="en-US" dirty="0"/>
              <a:t> for more details on project branding. You can also contact us at </a:t>
            </a:r>
            <a:r>
              <a:rPr lang="en-US" dirty="0">
                <a:hlinkClick r:id="rId5"/>
              </a:rPr>
              <a:t>pr@openmainframeproject.org</a:t>
            </a:r>
            <a:r>
              <a:rPr lang="en-US" dirty="0"/>
              <a:t> with any questions or concerns.</a:t>
            </a:r>
          </a:p>
          <a:p>
            <a:r>
              <a:rPr lang="en-US" dirty="0"/>
              <a:t>If you want to have your presentation shared on </a:t>
            </a:r>
            <a:r>
              <a:rPr lang="en-US" dirty="0">
                <a:hlinkClick r:id="rId6"/>
              </a:rPr>
              <a:t>Open Mainframe Project SlideShare</a:t>
            </a:r>
            <a:r>
              <a:rPr lang="en-US" dirty="0"/>
              <a:t>, please </a:t>
            </a:r>
            <a:r>
              <a:rPr lang="en-US" dirty="0">
                <a:hlinkClick r:id="rId7"/>
              </a:rPr>
              <a:t>submit a ticket</a:t>
            </a:r>
            <a:r>
              <a:rPr lang="en-US" dirty="0"/>
              <a:t> for the staff to add this.</a:t>
            </a:r>
          </a:p>
        </p:txBody>
      </p:sp>
    </p:spTree>
    <p:extLst>
      <p:ext uri="{BB962C8B-B14F-4D97-AF65-F5344CB8AC3E}">
        <p14:creationId xmlns:p14="http://schemas.microsoft.com/office/powerpoint/2010/main" val="128590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Click to edit Master subtitle style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4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7" y="159442"/>
            <a:ext cx="7984369" cy="447164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Click to edit Master title style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8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Click to edit Master subtitle style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9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260</Words>
  <Application>Microsoft Macintosh PowerPoint</Application>
  <PresentationFormat>On-screen Show (16:9)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Gill Sans</vt:lpstr>
      <vt:lpstr>Gill Sans Light</vt:lpstr>
      <vt:lpstr>Gill Sans SemiBold</vt:lpstr>
      <vt:lpstr>Office Theme</vt:lpstr>
      <vt:lpstr>Guidelines for template use</vt:lpstr>
      <vt:lpstr>Click to edit  Master title style</vt:lpstr>
      <vt:lpstr>Click to edit Master title style</vt:lpstr>
      <vt:lpstr>Click to edit  Master title style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creator>Amanda Cohen</dc:creator>
  <cp:lastModifiedBy>John Mertic</cp:lastModifiedBy>
  <cp:revision>12</cp:revision>
  <dcterms:created xsi:type="dcterms:W3CDTF">2015-09-01T19:28:56Z</dcterms:created>
  <dcterms:modified xsi:type="dcterms:W3CDTF">2020-06-10T13:20:04Z</dcterms:modified>
</cp:coreProperties>
</file>