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jrHfMrwNt7ofFSwSY3zkTz0Inp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bold.fntdata"/><Relationship Id="rId6" Type="http://schemas.openxmlformats.org/officeDocument/2006/relationships/slide" Target="slides/slide1.xml"/><Relationship Id="rId18"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pic>
        <p:nvPicPr>
          <p:cNvPr id="14" name="Google Shape;14;g1c50d59c95f_0_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 name="Google Shape;15;g1c50d59c95f_0_4"/>
          <p:cNvSpPr txBox="1"/>
          <p:nvPr>
            <p:ph type="ctrTitle"/>
          </p:nvPr>
        </p:nvSpPr>
        <p:spPr>
          <a:xfrm>
            <a:off x="6071790" y="2190899"/>
            <a:ext cx="5580900" cy="1755600"/>
          </a:xfrm>
          <a:prstGeom prst="rect">
            <a:avLst/>
          </a:prstGeom>
          <a:noFill/>
          <a:ln>
            <a:noFill/>
          </a:ln>
        </p:spPr>
        <p:txBody>
          <a:bodyPr anchorCtr="0" anchor="ctr" bIns="121900" lIns="121900" spcFirstLastPara="1" rIns="121900" wrap="square" tIns="121900">
            <a:noAutofit/>
          </a:bodyPr>
          <a:lstStyle>
            <a:lvl1pPr lvl="0" marR="0" algn="l">
              <a:lnSpc>
                <a:spcPct val="90000"/>
              </a:lnSpc>
              <a:spcBef>
                <a:spcPts val="0"/>
              </a:spcBef>
              <a:spcAft>
                <a:spcPts val="0"/>
              </a:spcAft>
              <a:buClr>
                <a:schemeClr val="lt1"/>
              </a:buClr>
              <a:buSzPts val="5600"/>
              <a:buFont typeface="Gill Sans"/>
              <a:buNone/>
              <a:defRPr b="0" i="0" sz="5600" u="none" cap="none" strike="noStrike">
                <a:solidFill>
                  <a:schemeClr val="lt1"/>
                </a:solidFill>
                <a:latin typeface="Gill Sans"/>
                <a:ea typeface="Gill Sans"/>
                <a:cs typeface="Gill Sans"/>
                <a:sym typeface="Gill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 name="Google Shape;16;g1c50d59c95f_0_4"/>
          <p:cNvSpPr txBox="1"/>
          <p:nvPr>
            <p:ph idx="1" type="subTitle"/>
          </p:nvPr>
        </p:nvSpPr>
        <p:spPr>
          <a:xfrm>
            <a:off x="6095977" y="4007145"/>
            <a:ext cx="5580900" cy="806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500"/>
              </a:spcBef>
              <a:spcAft>
                <a:spcPts val="0"/>
              </a:spcAft>
              <a:buClr>
                <a:srgbClr val="FFFFFF"/>
              </a:buClr>
              <a:buSzPts val="2400"/>
              <a:buFont typeface="Arial"/>
              <a:buNone/>
              <a:defRPr b="0" i="1" sz="2400" u="none" cap="none" strike="noStrike">
                <a:solidFill>
                  <a:srgbClr val="FFFFFF"/>
                </a:solidFill>
                <a:latin typeface="Gill Sans"/>
                <a:ea typeface="Gill Sans"/>
                <a:cs typeface="Gill Sans"/>
                <a:sym typeface="Gill Sans"/>
              </a:defRPr>
            </a:lvl1pPr>
            <a:lvl2pPr lvl="1" marR="0" algn="ctr">
              <a:lnSpc>
                <a:spcPct val="100000"/>
              </a:lnSpc>
              <a:spcBef>
                <a:spcPts val="500"/>
              </a:spcBef>
              <a:spcAft>
                <a:spcPts val="0"/>
              </a:spcAft>
              <a:buClr>
                <a:srgbClr val="888888"/>
              </a:buClr>
              <a:buSzPts val="2400"/>
              <a:buFont typeface="Arial"/>
              <a:buNone/>
              <a:defRPr b="0" i="0" sz="2400" u="none" cap="none" strike="noStrike">
                <a:solidFill>
                  <a:srgbClr val="888888"/>
                </a:solidFill>
                <a:latin typeface="Gill Sans"/>
                <a:ea typeface="Gill Sans"/>
                <a:cs typeface="Gill Sans"/>
                <a:sym typeface="Gill Sans"/>
              </a:defRPr>
            </a:lvl2pPr>
            <a:lvl3pPr lvl="2" marR="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Gill Sans"/>
                <a:ea typeface="Gill Sans"/>
                <a:cs typeface="Gill Sans"/>
                <a:sym typeface="Gill Sans"/>
              </a:defRPr>
            </a:lvl3pPr>
            <a:lvl4pPr lvl="3" marR="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Gill Sans"/>
                <a:ea typeface="Gill Sans"/>
                <a:cs typeface="Gill Sans"/>
                <a:sym typeface="Gill Sans"/>
              </a:defRPr>
            </a:lvl4pPr>
            <a:lvl5pPr lvl="4" marR="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Gill Sans"/>
                <a:ea typeface="Gill Sans"/>
                <a:cs typeface="Gill Sans"/>
                <a:sym typeface="Gill Sans"/>
              </a:defRPr>
            </a:lvl5pPr>
            <a:lvl6pPr lvl="5"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6pPr>
            <a:lvl7pPr lvl="6"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7pPr>
            <a:lvl8pPr lvl="7"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8pPr>
            <a:lvl9pPr lvl="8"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9pPr>
          </a:lstStyle>
          <a:p/>
        </p:txBody>
      </p:sp>
      <p:pic>
        <p:nvPicPr>
          <p:cNvPr descr="OpenMainframe_Logo_White_Knockout.png" id="17" name="Google Shape;17;g1c50d59c95f_0_4"/>
          <p:cNvPicPr preferRelativeResize="0"/>
          <p:nvPr/>
        </p:nvPicPr>
        <p:blipFill rotWithShape="1">
          <a:blip r:embed="rId3">
            <a:alphaModFix/>
          </a:blip>
          <a:srcRect b="0" l="0" r="0" t="0"/>
          <a:stretch/>
        </p:blipFill>
        <p:spPr>
          <a:xfrm>
            <a:off x="6241121" y="1484439"/>
            <a:ext cx="1923143" cy="57097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g1c50d59c95f_0_9"/>
          <p:cNvSpPr/>
          <p:nvPr/>
        </p:nvSpPr>
        <p:spPr>
          <a:xfrm>
            <a:off x="0" y="1030111"/>
            <a:ext cx="12192000" cy="5828100"/>
          </a:xfrm>
          <a:prstGeom prst="rect">
            <a:avLst/>
          </a:prstGeom>
          <a:solidFill>
            <a:srgbClr val="3664AD">
              <a:alpha val="2352"/>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3664AD"/>
              </a:solidFill>
              <a:latin typeface="Calibri"/>
              <a:ea typeface="Calibri"/>
              <a:cs typeface="Calibri"/>
              <a:sym typeface="Calibri"/>
            </a:endParaRPr>
          </a:p>
        </p:txBody>
      </p:sp>
      <p:sp>
        <p:nvSpPr>
          <p:cNvPr id="20" name="Google Shape;20;g1c50d59c95f_0_9"/>
          <p:cNvSpPr txBox="1"/>
          <p:nvPr>
            <p:ph type="title"/>
          </p:nvPr>
        </p:nvSpPr>
        <p:spPr>
          <a:xfrm>
            <a:off x="445323" y="212589"/>
            <a:ext cx="10525200" cy="596400"/>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rgbClr val="262626"/>
              </a:buClr>
              <a:buSzPts val="4000"/>
              <a:buFont typeface="Gill Sans"/>
              <a:buNone/>
              <a:defRPr b="0" i="0" sz="4000" u="none" cap="none" strike="noStrike">
                <a:solidFill>
                  <a:srgbClr val="262626"/>
                </a:solidFill>
                <a:latin typeface="Gill Sans"/>
                <a:ea typeface="Gill Sans"/>
                <a:cs typeface="Gill Sans"/>
                <a:sym typeface="Gill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pic>
        <p:nvPicPr>
          <p:cNvPr id="21" name="Google Shape;21;g1c50d59c95f_0_9"/>
          <p:cNvPicPr preferRelativeResize="0"/>
          <p:nvPr/>
        </p:nvPicPr>
        <p:blipFill rotWithShape="1">
          <a:blip r:embed="rId2">
            <a:alphaModFix amt="6000"/>
          </a:blip>
          <a:srcRect b="0" l="17595" r="0" t="0"/>
          <a:stretch/>
        </p:blipFill>
        <p:spPr>
          <a:xfrm>
            <a:off x="0" y="1034344"/>
            <a:ext cx="8525294" cy="5819418"/>
          </a:xfrm>
          <a:prstGeom prst="rect">
            <a:avLst/>
          </a:prstGeom>
          <a:noFill/>
          <a:ln>
            <a:noFill/>
          </a:ln>
        </p:spPr>
      </p:pic>
      <p:sp>
        <p:nvSpPr>
          <p:cNvPr id="22" name="Google Shape;22;g1c50d59c95f_0_9"/>
          <p:cNvSpPr txBox="1"/>
          <p:nvPr>
            <p:ph idx="1" type="body"/>
          </p:nvPr>
        </p:nvSpPr>
        <p:spPr>
          <a:xfrm>
            <a:off x="423333" y="1257899"/>
            <a:ext cx="11159100" cy="4739700"/>
          </a:xfrm>
          <a:prstGeom prst="rect">
            <a:avLst/>
          </a:prstGeom>
          <a:noFill/>
          <a:ln>
            <a:noFill/>
          </a:ln>
        </p:spPr>
        <p:txBody>
          <a:bodyPr anchorCtr="0" anchor="t" bIns="121900" lIns="121900" spcFirstLastPara="1" rIns="121900" wrap="square" tIns="121900">
            <a:noAutofit/>
          </a:bodyPr>
          <a:lstStyle>
            <a:lvl1pPr indent="-400050" lvl="0" marL="4572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Gill Sans"/>
                <a:ea typeface="Gill Sans"/>
                <a:cs typeface="Gill Sans"/>
                <a:sym typeface="Gill Sans"/>
              </a:defRPr>
            </a:lvl1pPr>
            <a:lvl2pPr indent="-381000" lvl="1" marL="914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61950" lvl="2" marL="1371600" marR="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3pPr>
            <a:lvl4pPr indent="-361950" lvl="3" marL="1828800" marR="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4pPr>
            <a:lvl5pPr indent="-361950" lvl="4" marL="2286000" marR="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5pPr>
            <a:lvl6pPr indent="-400050" lvl="5" marL="27432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3" name="Google Shape;23;g1c50d59c95f_0_9"/>
          <p:cNvSpPr txBox="1"/>
          <p:nvPr>
            <p:ph idx="12" type="sldNum"/>
          </p:nvPr>
        </p:nvSpPr>
        <p:spPr>
          <a:xfrm>
            <a:off x="10970380" y="6404728"/>
            <a:ext cx="774000" cy="365100"/>
          </a:xfrm>
          <a:prstGeom prst="rect">
            <a:avLst/>
          </a:prstGeom>
          <a:noFill/>
          <a:ln>
            <a:noFill/>
          </a:ln>
        </p:spPr>
        <p:txBody>
          <a:bodyPr anchorCtr="0" anchor="ctr" bIns="60925" lIns="121900" spcFirstLastPara="1" rIns="121900" wrap="square" tIns="60925">
            <a:noAutofit/>
          </a:bodyPr>
          <a:lstStyle>
            <a:lvl1pPr indent="0" lvl="0" marL="0" marR="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1pPr>
            <a:lvl2pPr indent="0" lvl="1" marL="0" marR="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2pPr>
            <a:lvl3pPr indent="0" lvl="2" marL="0" marR="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3pPr>
            <a:lvl4pPr indent="0" lvl="3" marL="0" marR="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4pPr>
            <a:lvl5pPr indent="0" lvl="4" marL="0" marR="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5pPr>
            <a:lvl6pPr indent="0" lvl="5" marL="0" marR="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6pPr>
            <a:lvl7pPr indent="0" lvl="6" marL="0" marR="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7pPr>
            <a:lvl8pPr indent="0" lvl="7" marL="0" marR="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8pPr>
            <a:lvl9pPr indent="0" lvl="8" marL="0" marR="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pic>
        <p:nvPicPr>
          <p:cNvPr descr="OpenMainframe_Logo_Pantone.png" id="24" name="Google Shape;24;g1c50d59c95f_0_9"/>
          <p:cNvPicPr preferRelativeResize="0"/>
          <p:nvPr/>
        </p:nvPicPr>
        <p:blipFill rotWithShape="1">
          <a:blip r:embed="rId3">
            <a:alphaModFix/>
          </a:blip>
          <a:srcRect b="0" l="0" r="0" t="0"/>
          <a:stretch/>
        </p:blipFill>
        <p:spPr>
          <a:xfrm>
            <a:off x="11075671" y="134297"/>
            <a:ext cx="626471" cy="690959"/>
          </a:xfrm>
          <a:prstGeom prst="rect">
            <a:avLst/>
          </a:prstGeom>
          <a:noFill/>
          <a:ln>
            <a:noFill/>
          </a:ln>
        </p:spPr>
      </p:pic>
      <p:sp>
        <p:nvSpPr>
          <p:cNvPr id="25" name="Google Shape;25;g1c50d59c95f_0_9"/>
          <p:cNvSpPr/>
          <p:nvPr/>
        </p:nvSpPr>
        <p:spPr>
          <a:xfrm>
            <a:off x="0" y="6817216"/>
            <a:ext cx="12192000" cy="67500"/>
          </a:xfrm>
          <a:prstGeom prst="rect">
            <a:avLst/>
          </a:prstGeom>
          <a:solidFill>
            <a:srgbClr val="3664AD"/>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3664AD"/>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pic>
        <p:nvPicPr>
          <p:cNvPr id="27" name="Google Shape;27;g1c50d59c95f_0_17"/>
          <p:cNvPicPr preferRelativeResize="0"/>
          <p:nvPr/>
        </p:nvPicPr>
        <p:blipFill rotWithShape="1">
          <a:blip r:embed="rId2">
            <a:alphaModFix/>
          </a:blip>
          <a:srcRect b="0" l="10532" r="0" t="0"/>
          <a:stretch/>
        </p:blipFill>
        <p:spPr>
          <a:xfrm>
            <a:off x="0" y="0"/>
            <a:ext cx="10907890" cy="6858000"/>
          </a:xfrm>
          <a:prstGeom prst="rect">
            <a:avLst/>
          </a:prstGeom>
          <a:noFill/>
          <a:ln>
            <a:noFill/>
          </a:ln>
        </p:spPr>
      </p:pic>
      <p:sp>
        <p:nvSpPr>
          <p:cNvPr id="28" name="Google Shape;28;g1c50d59c95f_0_17"/>
          <p:cNvSpPr txBox="1"/>
          <p:nvPr>
            <p:ph type="ctrTitle"/>
          </p:nvPr>
        </p:nvSpPr>
        <p:spPr>
          <a:xfrm>
            <a:off x="6071790" y="2190899"/>
            <a:ext cx="5580900" cy="1755600"/>
          </a:xfrm>
          <a:prstGeom prst="rect">
            <a:avLst/>
          </a:prstGeom>
          <a:noFill/>
          <a:ln>
            <a:noFill/>
          </a:ln>
        </p:spPr>
        <p:txBody>
          <a:bodyPr anchorCtr="0" anchor="ctr" bIns="121900" lIns="121900" spcFirstLastPara="1" rIns="121900" wrap="square" tIns="121900">
            <a:noAutofit/>
          </a:bodyPr>
          <a:lstStyle>
            <a:lvl1pPr lvl="0" marR="0" algn="l">
              <a:lnSpc>
                <a:spcPct val="90000"/>
              </a:lnSpc>
              <a:spcBef>
                <a:spcPts val="0"/>
              </a:spcBef>
              <a:spcAft>
                <a:spcPts val="0"/>
              </a:spcAft>
              <a:buClr>
                <a:srgbClr val="3664AD"/>
              </a:buClr>
              <a:buSzPts val="5600"/>
              <a:buFont typeface="Gill Sans"/>
              <a:buNone/>
              <a:defRPr b="0" i="0" sz="5600" u="none" cap="none" strike="noStrike">
                <a:solidFill>
                  <a:srgbClr val="3664AD"/>
                </a:solidFill>
                <a:latin typeface="Gill Sans"/>
                <a:ea typeface="Gill Sans"/>
                <a:cs typeface="Gill Sans"/>
                <a:sym typeface="Gill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g1c50d59c95f_0_17"/>
          <p:cNvSpPr txBox="1"/>
          <p:nvPr>
            <p:ph idx="1" type="subTitle"/>
          </p:nvPr>
        </p:nvSpPr>
        <p:spPr>
          <a:xfrm>
            <a:off x="6095977" y="4007145"/>
            <a:ext cx="5580900" cy="806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500"/>
              </a:spcBef>
              <a:spcAft>
                <a:spcPts val="0"/>
              </a:spcAft>
              <a:buClr>
                <a:srgbClr val="7F7F7F"/>
              </a:buClr>
              <a:buSzPts val="2400"/>
              <a:buFont typeface="Arial"/>
              <a:buNone/>
              <a:defRPr b="0" i="1" sz="2400" u="none" cap="none" strike="noStrike">
                <a:solidFill>
                  <a:srgbClr val="7F7F7F"/>
                </a:solidFill>
                <a:latin typeface="Gill Sans"/>
                <a:ea typeface="Gill Sans"/>
                <a:cs typeface="Gill Sans"/>
                <a:sym typeface="Gill Sans"/>
              </a:defRPr>
            </a:lvl1pPr>
            <a:lvl2pPr lvl="1" marR="0" algn="ctr">
              <a:lnSpc>
                <a:spcPct val="100000"/>
              </a:lnSpc>
              <a:spcBef>
                <a:spcPts val="500"/>
              </a:spcBef>
              <a:spcAft>
                <a:spcPts val="0"/>
              </a:spcAft>
              <a:buClr>
                <a:srgbClr val="888888"/>
              </a:buClr>
              <a:buSzPts val="2400"/>
              <a:buFont typeface="Arial"/>
              <a:buNone/>
              <a:defRPr b="0" i="0" sz="2400" u="none" cap="none" strike="noStrike">
                <a:solidFill>
                  <a:srgbClr val="888888"/>
                </a:solidFill>
                <a:latin typeface="Gill Sans"/>
                <a:ea typeface="Gill Sans"/>
                <a:cs typeface="Gill Sans"/>
                <a:sym typeface="Gill Sans"/>
              </a:defRPr>
            </a:lvl2pPr>
            <a:lvl3pPr lvl="2" marR="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Gill Sans"/>
                <a:ea typeface="Gill Sans"/>
                <a:cs typeface="Gill Sans"/>
                <a:sym typeface="Gill Sans"/>
              </a:defRPr>
            </a:lvl3pPr>
            <a:lvl4pPr lvl="3" marR="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Gill Sans"/>
                <a:ea typeface="Gill Sans"/>
                <a:cs typeface="Gill Sans"/>
                <a:sym typeface="Gill Sans"/>
              </a:defRPr>
            </a:lvl4pPr>
            <a:lvl5pPr lvl="4" marR="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Gill Sans"/>
                <a:ea typeface="Gill Sans"/>
                <a:cs typeface="Gill Sans"/>
                <a:sym typeface="Gill Sans"/>
              </a:defRPr>
            </a:lvl5pPr>
            <a:lvl6pPr lvl="5"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6pPr>
            <a:lvl7pPr lvl="6"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7pPr>
            <a:lvl8pPr lvl="7"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8pPr>
            <a:lvl9pPr lvl="8"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9pPr>
          </a:lstStyle>
          <a:p/>
        </p:txBody>
      </p:sp>
      <p:pic>
        <p:nvPicPr>
          <p:cNvPr id="30" name="Google Shape;30;g1c50d59c95f_0_17"/>
          <p:cNvPicPr preferRelativeResize="0"/>
          <p:nvPr/>
        </p:nvPicPr>
        <p:blipFill rotWithShape="1">
          <a:blip r:embed="rId3">
            <a:alphaModFix/>
          </a:blip>
          <a:srcRect b="0" l="0" r="0" t="0"/>
          <a:stretch/>
        </p:blipFill>
        <p:spPr>
          <a:xfrm>
            <a:off x="6268595" y="1484439"/>
            <a:ext cx="1868196" cy="57097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s">
  <p:cSld name="1_Title and Content">
    <p:spTree>
      <p:nvGrpSpPr>
        <p:cNvPr id="31" name="Shape 31"/>
        <p:cNvGrpSpPr/>
        <p:nvPr/>
      </p:nvGrpSpPr>
      <p:grpSpPr>
        <a:xfrm>
          <a:off x="0" y="0"/>
          <a:ext cx="0" cy="0"/>
          <a:chOff x="0" y="0"/>
          <a:chExt cx="0" cy="0"/>
        </a:xfrm>
      </p:grpSpPr>
      <p:sp>
        <p:nvSpPr>
          <p:cNvPr id="32" name="Google Shape;32;g1c50d59c95f_0_25"/>
          <p:cNvSpPr/>
          <p:nvPr/>
        </p:nvSpPr>
        <p:spPr>
          <a:xfrm>
            <a:off x="0" y="1030111"/>
            <a:ext cx="12192000" cy="5828100"/>
          </a:xfrm>
          <a:prstGeom prst="rect">
            <a:avLst/>
          </a:prstGeom>
          <a:solidFill>
            <a:srgbClr val="3664AD">
              <a:alpha val="2745"/>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3664AD"/>
              </a:solidFill>
              <a:latin typeface="Arial"/>
              <a:ea typeface="Arial"/>
              <a:cs typeface="Arial"/>
              <a:sym typeface="Arial"/>
            </a:endParaRPr>
          </a:p>
        </p:txBody>
      </p:sp>
      <p:sp>
        <p:nvSpPr>
          <p:cNvPr id="33" name="Google Shape;33;g1c50d59c95f_0_25"/>
          <p:cNvSpPr txBox="1"/>
          <p:nvPr>
            <p:ph type="title"/>
          </p:nvPr>
        </p:nvSpPr>
        <p:spPr>
          <a:xfrm>
            <a:off x="445324" y="212589"/>
            <a:ext cx="10525200" cy="5964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pic>
        <p:nvPicPr>
          <p:cNvPr id="34" name="Google Shape;34;g1c50d59c95f_0_25"/>
          <p:cNvPicPr preferRelativeResize="0"/>
          <p:nvPr/>
        </p:nvPicPr>
        <p:blipFill rotWithShape="1">
          <a:blip r:embed="rId2">
            <a:alphaModFix amt="6000"/>
          </a:blip>
          <a:srcRect b="0" l="17595" r="0" t="0"/>
          <a:stretch/>
        </p:blipFill>
        <p:spPr>
          <a:xfrm>
            <a:off x="0" y="1034345"/>
            <a:ext cx="8525299" cy="5819418"/>
          </a:xfrm>
          <a:prstGeom prst="rect">
            <a:avLst/>
          </a:prstGeom>
          <a:noFill/>
          <a:ln>
            <a:noFill/>
          </a:ln>
        </p:spPr>
      </p:pic>
      <p:sp>
        <p:nvSpPr>
          <p:cNvPr id="35" name="Google Shape;35;g1c50d59c95f_0_25"/>
          <p:cNvSpPr txBox="1"/>
          <p:nvPr>
            <p:ph idx="12" type="sldNum"/>
          </p:nvPr>
        </p:nvSpPr>
        <p:spPr>
          <a:xfrm>
            <a:off x="10970380" y="6404728"/>
            <a:ext cx="774000" cy="365100"/>
          </a:xfrm>
          <a:prstGeom prst="rect">
            <a:avLst/>
          </a:prstGeom>
          <a:noFill/>
          <a:ln>
            <a:noFill/>
          </a:ln>
        </p:spPr>
        <p:txBody>
          <a:bodyPr anchorCtr="0" anchor="ctr" bIns="60925" lIns="121900" spcFirstLastPara="1" rIns="121900" wrap="square" tIns="60925">
            <a:noAutofit/>
          </a:bodyPr>
          <a:lstStyle>
            <a:lvl1pPr indent="0" lvl="0" marL="0" algn="l">
              <a:lnSpc>
                <a:spcPct val="100000"/>
              </a:lnSpc>
              <a:spcBef>
                <a:spcPts val="0"/>
              </a:spcBef>
              <a:spcAft>
                <a:spcPts val="0"/>
              </a:spcAft>
              <a:buClr>
                <a:srgbClr val="000000"/>
              </a:buClr>
              <a:buSzPts val="1900"/>
              <a:buFont typeface="Arial"/>
              <a:buNone/>
              <a:defRPr/>
            </a:lvl1pPr>
            <a:lvl2pPr indent="0" lvl="1" marL="0" algn="l">
              <a:lnSpc>
                <a:spcPct val="100000"/>
              </a:lnSpc>
              <a:spcBef>
                <a:spcPts val="0"/>
              </a:spcBef>
              <a:spcAft>
                <a:spcPts val="0"/>
              </a:spcAft>
              <a:buClr>
                <a:srgbClr val="000000"/>
              </a:buClr>
              <a:buSzPts val="1900"/>
              <a:buFont typeface="Arial"/>
              <a:buNone/>
              <a:defRPr/>
            </a:lvl2pPr>
            <a:lvl3pPr indent="0" lvl="2" marL="0" algn="l">
              <a:lnSpc>
                <a:spcPct val="100000"/>
              </a:lnSpc>
              <a:spcBef>
                <a:spcPts val="0"/>
              </a:spcBef>
              <a:spcAft>
                <a:spcPts val="0"/>
              </a:spcAft>
              <a:buClr>
                <a:srgbClr val="000000"/>
              </a:buClr>
              <a:buSzPts val="1900"/>
              <a:buFont typeface="Arial"/>
              <a:buNone/>
              <a:defRPr/>
            </a:lvl3pPr>
            <a:lvl4pPr indent="0" lvl="3" marL="0" algn="l">
              <a:lnSpc>
                <a:spcPct val="100000"/>
              </a:lnSpc>
              <a:spcBef>
                <a:spcPts val="0"/>
              </a:spcBef>
              <a:spcAft>
                <a:spcPts val="0"/>
              </a:spcAft>
              <a:buClr>
                <a:srgbClr val="000000"/>
              </a:buClr>
              <a:buSzPts val="1900"/>
              <a:buFont typeface="Arial"/>
              <a:buNone/>
              <a:defRPr/>
            </a:lvl4pPr>
            <a:lvl5pPr indent="0" lvl="4" marL="0" algn="l">
              <a:lnSpc>
                <a:spcPct val="100000"/>
              </a:lnSpc>
              <a:spcBef>
                <a:spcPts val="0"/>
              </a:spcBef>
              <a:spcAft>
                <a:spcPts val="0"/>
              </a:spcAft>
              <a:buClr>
                <a:srgbClr val="000000"/>
              </a:buClr>
              <a:buSzPts val="1900"/>
              <a:buFont typeface="Arial"/>
              <a:buNone/>
              <a:defRPr/>
            </a:lvl5pPr>
            <a:lvl6pPr indent="0" lvl="5" marL="0" algn="l">
              <a:lnSpc>
                <a:spcPct val="100000"/>
              </a:lnSpc>
              <a:spcBef>
                <a:spcPts val="0"/>
              </a:spcBef>
              <a:spcAft>
                <a:spcPts val="0"/>
              </a:spcAft>
              <a:buClr>
                <a:srgbClr val="000000"/>
              </a:buClr>
              <a:buSzPts val="1900"/>
              <a:buFont typeface="Arial"/>
              <a:buNone/>
              <a:defRPr/>
            </a:lvl6pPr>
            <a:lvl7pPr indent="0" lvl="6" marL="0" algn="l">
              <a:lnSpc>
                <a:spcPct val="100000"/>
              </a:lnSpc>
              <a:spcBef>
                <a:spcPts val="0"/>
              </a:spcBef>
              <a:spcAft>
                <a:spcPts val="0"/>
              </a:spcAft>
              <a:buClr>
                <a:srgbClr val="000000"/>
              </a:buClr>
              <a:buSzPts val="1900"/>
              <a:buFont typeface="Arial"/>
              <a:buNone/>
              <a:defRPr/>
            </a:lvl7pPr>
            <a:lvl8pPr indent="0" lvl="7" marL="0" algn="l">
              <a:lnSpc>
                <a:spcPct val="100000"/>
              </a:lnSpc>
              <a:spcBef>
                <a:spcPts val="0"/>
              </a:spcBef>
              <a:spcAft>
                <a:spcPts val="0"/>
              </a:spcAft>
              <a:buClr>
                <a:srgbClr val="000000"/>
              </a:buClr>
              <a:buSzPts val="1900"/>
              <a:buFont typeface="Arial"/>
              <a:buNone/>
              <a:defRPr/>
            </a:lvl8pPr>
            <a:lvl9pPr indent="0" lvl="8" marL="0" algn="l">
              <a:lnSpc>
                <a:spcPct val="100000"/>
              </a:lnSpc>
              <a:spcBef>
                <a:spcPts val="0"/>
              </a:spcBef>
              <a:spcAft>
                <a:spcPts val="0"/>
              </a:spcAft>
              <a:buClr>
                <a:srgbClr val="000000"/>
              </a:buClr>
              <a:buSzPts val="1900"/>
              <a:buFont typeface="Arial"/>
              <a:buNone/>
              <a:defRPr/>
            </a:lvl9pPr>
          </a:lstStyle>
          <a:p>
            <a:pPr indent="0" lvl="0" marL="0" rtl="0" algn="l">
              <a:spcBef>
                <a:spcPts val="0"/>
              </a:spcBef>
              <a:spcAft>
                <a:spcPts val="0"/>
              </a:spcAft>
              <a:buNone/>
            </a:pPr>
            <a:fld id="{00000000-1234-1234-1234-123412341234}" type="slidenum">
              <a:rPr lang="en-US"/>
              <a:t>‹#›</a:t>
            </a:fld>
            <a:endParaRPr/>
          </a:p>
        </p:txBody>
      </p:sp>
      <p:pic>
        <p:nvPicPr>
          <p:cNvPr descr="OpenMainframe_Logo_Pantone.png" id="36" name="Google Shape;36;g1c50d59c95f_0_25"/>
          <p:cNvPicPr preferRelativeResize="0"/>
          <p:nvPr/>
        </p:nvPicPr>
        <p:blipFill rotWithShape="1">
          <a:blip r:embed="rId3">
            <a:alphaModFix/>
          </a:blip>
          <a:srcRect b="30187" l="0" r="80655" t="0"/>
          <a:stretch/>
        </p:blipFill>
        <p:spPr>
          <a:xfrm>
            <a:off x="11075671" y="134299"/>
            <a:ext cx="626467" cy="690958"/>
          </a:xfrm>
          <a:prstGeom prst="rect">
            <a:avLst/>
          </a:prstGeom>
          <a:noFill/>
          <a:ln>
            <a:noFill/>
          </a:ln>
        </p:spPr>
      </p:pic>
      <p:sp>
        <p:nvSpPr>
          <p:cNvPr id="37" name="Google Shape;37;g1c50d59c95f_0_25"/>
          <p:cNvSpPr/>
          <p:nvPr/>
        </p:nvSpPr>
        <p:spPr>
          <a:xfrm>
            <a:off x="0" y="6817217"/>
            <a:ext cx="12192000" cy="67500"/>
          </a:xfrm>
          <a:prstGeom prst="rect">
            <a:avLst/>
          </a:prstGeom>
          <a:solidFill>
            <a:srgbClr val="3664AD"/>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3664AD"/>
              </a:solidFill>
              <a:latin typeface="Arial"/>
              <a:ea typeface="Arial"/>
              <a:cs typeface="Arial"/>
              <a:sym typeface="Arial"/>
            </a:endParaRPr>
          </a:p>
        </p:txBody>
      </p:sp>
      <p:sp>
        <p:nvSpPr>
          <p:cNvPr id="38" name="Google Shape;38;g1c50d59c95f_0_25"/>
          <p:cNvSpPr txBox="1"/>
          <p:nvPr>
            <p:ph idx="1" type="body"/>
          </p:nvPr>
        </p:nvSpPr>
        <p:spPr>
          <a:xfrm>
            <a:off x="423333" y="1257900"/>
            <a:ext cx="5502900" cy="4739700"/>
          </a:xfrm>
          <a:prstGeom prst="rect">
            <a:avLst/>
          </a:prstGeom>
          <a:noFill/>
          <a:ln>
            <a:noFill/>
          </a:ln>
        </p:spPr>
        <p:txBody>
          <a:bodyPr anchorCtr="0" anchor="t" bIns="121900" lIns="121900" spcFirstLastPara="1" rIns="121900" wrap="square" tIns="121900">
            <a:noAutofit/>
          </a:bodyPr>
          <a:lstStyle>
            <a:lvl1pPr indent="-400050" lvl="0" marL="457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Gill Sans"/>
                <a:ea typeface="Gill Sans"/>
                <a:cs typeface="Gill Sans"/>
                <a:sym typeface="Gill Sans"/>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61950" lvl="2" marL="13716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3pPr>
            <a:lvl4pPr indent="-361950" lvl="3" marL="18288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4pPr>
            <a:lvl5pPr indent="-361950" lvl="4" marL="22860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5pPr>
            <a:lvl6pPr indent="-400050" lvl="5" marL="2743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39" name="Google Shape;39;g1c50d59c95f_0_25"/>
          <p:cNvSpPr txBox="1"/>
          <p:nvPr>
            <p:ph idx="2" type="body"/>
          </p:nvPr>
        </p:nvSpPr>
        <p:spPr>
          <a:xfrm>
            <a:off x="6282933" y="1257900"/>
            <a:ext cx="5502900" cy="4739700"/>
          </a:xfrm>
          <a:prstGeom prst="rect">
            <a:avLst/>
          </a:prstGeom>
          <a:noFill/>
          <a:ln>
            <a:noFill/>
          </a:ln>
        </p:spPr>
        <p:txBody>
          <a:bodyPr anchorCtr="0" anchor="t" bIns="121900" lIns="121900" spcFirstLastPara="1" rIns="121900" wrap="square" tIns="121900">
            <a:noAutofit/>
          </a:bodyPr>
          <a:lstStyle>
            <a:lvl1pPr indent="-400050" lvl="0" marL="457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Gill Sans"/>
                <a:ea typeface="Gill Sans"/>
                <a:cs typeface="Gill Sans"/>
                <a:sym typeface="Gill Sans"/>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61950" lvl="2" marL="13716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3pPr>
            <a:lvl4pPr indent="-361950" lvl="3" marL="18288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4pPr>
            <a:lvl5pPr indent="-361950" lvl="4" marL="22860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5pPr>
            <a:lvl6pPr indent="-400050" lvl="5" marL="2743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Insight">
  <p:cSld name="1_Title and Content_2">
    <p:spTree>
      <p:nvGrpSpPr>
        <p:cNvPr id="40" name="Shape 40"/>
        <p:cNvGrpSpPr/>
        <p:nvPr/>
      </p:nvGrpSpPr>
      <p:grpSpPr>
        <a:xfrm>
          <a:off x="0" y="0"/>
          <a:ext cx="0" cy="0"/>
          <a:chOff x="0" y="0"/>
          <a:chExt cx="0" cy="0"/>
        </a:xfrm>
      </p:grpSpPr>
      <p:sp>
        <p:nvSpPr>
          <p:cNvPr id="41" name="Google Shape;41;g1c50d59c95f_0_34"/>
          <p:cNvSpPr/>
          <p:nvPr/>
        </p:nvSpPr>
        <p:spPr>
          <a:xfrm>
            <a:off x="0" y="1030111"/>
            <a:ext cx="12192000" cy="5828100"/>
          </a:xfrm>
          <a:prstGeom prst="rect">
            <a:avLst/>
          </a:prstGeom>
          <a:solidFill>
            <a:srgbClr val="3664AD">
              <a:alpha val="275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3664AD"/>
              </a:solidFill>
              <a:latin typeface="Arial"/>
              <a:ea typeface="Arial"/>
              <a:cs typeface="Arial"/>
              <a:sym typeface="Arial"/>
            </a:endParaRPr>
          </a:p>
        </p:txBody>
      </p:sp>
      <p:sp>
        <p:nvSpPr>
          <p:cNvPr id="42" name="Google Shape;42;g1c50d59c95f_0_34"/>
          <p:cNvSpPr txBox="1"/>
          <p:nvPr>
            <p:ph type="title"/>
          </p:nvPr>
        </p:nvSpPr>
        <p:spPr>
          <a:xfrm>
            <a:off x="445324" y="212589"/>
            <a:ext cx="10525200" cy="5964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pic>
        <p:nvPicPr>
          <p:cNvPr id="43" name="Google Shape;43;g1c50d59c95f_0_34"/>
          <p:cNvPicPr preferRelativeResize="0"/>
          <p:nvPr/>
        </p:nvPicPr>
        <p:blipFill rotWithShape="1">
          <a:blip r:embed="rId2">
            <a:alphaModFix amt="6000"/>
          </a:blip>
          <a:srcRect b="0" l="17593" r="0" t="0"/>
          <a:stretch/>
        </p:blipFill>
        <p:spPr>
          <a:xfrm>
            <a:off x="0" y="1034345"/>
            <a:ext cx="8525299" cy="5819418"/>
          </a:xfrm>
          <a:prstGeom prst="rect">
            <a:avLst/>
          </a:prstGeom>
          <a:noFill/>
          <a:ln>
            <a:noFill/>
          </a:ln>
        </p:spPr>
      </p:pic>
      <p:sp>
        <p:nvSpPr>
          <p:cNvPr id="44" name="Google Shape;44;g1c50d59c95f_0_34"/>
          <p:cNvSpPr txBox="1"/>
          <p:nvPr>
            <p:ph idx="12" type="sldNum"/>
          </p:nvPr>
        </p:nvSpPr>
        <p:spPr>
          <a:xfrm>
            <a:off x="10970380" y="6404728"/>
            <a:ext cx="774000" cy="365100"/>
          </a:xfrm>
          <a:prstGeom prst="rect">
            <a:avLst/>
          </a:prstGeom>
          <a:noFill/>
          <a:ln>
            <a:noFill/>
          </a:ln>
        </p:spPr>
        <p:txBody>
          <a:bodyPr anchorCtr="0" anchor="ctr" bIns="60925" lIns="121900" spcFirstLastPara="1" rIns="121900" wrap="square" tIns="60925">
            <a:noAutofit/>
          </a:bodyPr>
          <a:lstStyle>
            <a:lvl1pPr indent="0" lvl="0" marL="0" rtl="0" algn="l">
              <a:lnSpc>
                <a:spcPct val="100000"/>
              </a:lnSpc>
              <a:spcBef>
                <a:spcPts val="0"/>
              </a:spcBef>
              <a:spcAft>
                <a:spcPts val="0"/>
              </a:spcAft>
              <a:buClr>
                <a:srgbClr val="000000"/>
              </a:buClr>
              <a:buSzPts val="1900"/>
              <a:buFont typeface="Arial"/>
              <a:buNone/>
              <a:defRPr/>
            </a:lvl1pPr>
            <a:lvl2pPr indent="0" lvl="1" marL="0" rtl="0" algn="l">
              <a:lnSpc>
                <a:spcPct val="100000"/>
              </a:lnSpc>
              <a:spcBef>
                <a:spcPts val="0"/>
              </a:spcBef>
              <a:spcAft>
                <a:spcPts val="0"/>
              </a:spcAft>
              <a:buClr>
                <a:srgbClr val="000000"/>
              </a:buClr>
              <a:buSzPts val="1900"/>
              <a:buFont typeface="Arial"/>
              <a:buNone/>
              <a:defRPr/>
            </a:lvl2pPr>
            <a:lvl3pPr indent="0" lvl="2" marL="0" rtl="0" algn="l">
              <a:lnSpc>
                <a:spcPct val="100000"/>
              </a:lnSpc>
              <a:spcBef>
                <a:spcPts val="0"/>
              </a:spcBef>
              <a:spcAft>
                <a:spcPts val="0"/>
              </a:spcAft>
              <a:buClr>
                <a:srgbClr val="000000"/>
              </a:buClr>
              <a:buSzPts val="1900"/>
              <a:buFont typeface="Arial"/>
              <a:buNone/>
              <a:defRPr/>
            </a:lvl3pPr>
            <a:lvl4pPr indent="0" lvl="3" marL="0" rtl="0" algn="l">
              <a:lnSpc>
                <a:spcPct val="100000"/>
              </a:lnSpc>
              <a:spcBef>
                <a:spcPts val="0"/>
              </a:spcBef>
              <a:spcAft>
                <a:spcPts val="0"/>
              </a:spcAft>
              <a:buClr>
                <a:srgbClr val="000000"/>
              </a:buClr>
              <a:buSzPts val="1900"/>
              <a:buFont typeface="Arial"/>
              <a:buNone/>
              <a:defRPr/>
            </a:lvl4pPr>
            <a:lvl5pPr indent="0" lvl="4" marL="0" rtl="0" algn="l">
              <a:lnSpc>
                <a:spcPct val="100000"/>
              </a:lnSpc>
              <a:spcBef>
                <a:spcPts val="0"/>
              </a:spcBef>
              <a:spcAft>
                <a:spcPts val="0"/>
              </a:spcAft>
              <a:buClr>
                <a:srgbClr val="000000"/>
              </a:buClr>
              <a:buSzPts val="1900"/>
              <a:buFont typeface="Arial"/>
              <a:buNone/>
              <a:defRPr/>
            </a:lvl5pPr>
            <a:lvl6pPr indent="0" lvl="5" marL="0" rtl="0" algn="l">
              <a:lnSpc>
                <a:spcPct val="100000"/>
              </a:lnSpc>
              <a:spcBef>
                <a:spcPts val="0"/>
              </a:spcBef>
              <a:spcAft>
                <a:spcPts val="0"/>
              </a:spcAft>
              <a:buClr>
                <a:srgbClr val="000000"/>
              </a:buClr>
              <a:buSzPts val="1900"/>
              <a:buFont typeface="Arial"/>
              <a:buNone/>
              <a:defRPr/>
            </a:lvl6pPr>
            <a:lvl7pPr indent="0" lvl="6" marL="0" rtl="0" algn="l">
              <a:lnSpc>
                <a:spcPct val="100000"/>
              </a:lnSpc>
              <a:spcBef>
                <a:spcPts val="0"/>
              </a:spcBef>
              <a:spcAft>
                <a:spcPts val="0"/>
              </a:spcAft>
              <a:buClr>
                <a:srgbClr val="000000"/>
              </a:buClr>
              <a:buSzPts val="1900"/>
              <a:buFont typeface="Arial"/>
              <a:buNone/>
              <a:defRPr/>
            </a:lvl7pPr>
            <a:lvl8pPr indent="0" lvl="7" marL="0" rtl="0" algn="l">
              <a:lnSpc>
                <a:spcPct val="100000"/>
              </a:lnSpc>
              <a:spcBef>
                <a:spcPts val="0"/>
              </a:spcBef>
              <a:spcAft>
                <a:spcPts val="0"/>
              </a:spcAft>
              <a:buClr>
                <a:srgbClr val="000000"/>
              </a:buClr>
              <a:buSzPts val="1900"/>
              <a:buFont typeface="Arial"/>
              <a:buNone/>
              <a:defRPr/>
            </a:lvl8pPr>
            <a:lvl9pPr indent="0" lvl="8" marL="0" rtl="0" algn="l">
              <a:lnSpc>
                <a:spcPct val="100000"/>
              </a:lnSpc>
              <a:spcBef>
                <a:spcPts val="0"/>
              </a:spcBef>
              <a:spcAft>
                <a:spcPts val="0"/>
              </a:spcAft>
              <a:buClr>
                <a:srgbClr val="000000"/>
              </a:buClr>
              <a:buSzPts val="1900"/>
              <a:buFont typeface="Arial"/>
              <a:buNone/>
              <a:defRPr/>
            </a:lvl9pPr>
          </a:lstStyle>
          <a:p>
            <a:pPr indent="0" lvl="0" marL="0" rtl="0" algn="l">
              <a:spcBef>
                <a:spcPts val="0"/>
              </a:spcBef>
              <a:spcAft>
                <a:spcPts val="0"/>
              </a:spcAft>
              <a:buNone/>
            </a:pPr>
            <a:fld id="{00000000-1234-1234-1234-123412341234}" type="slidenum">
              <a:rPr lang="en-US"/>
              <a:t>‹#›</a:t>
            </a:fld>
            <a:endParaRPr/>
          </a:p>
        </p:txBody>
      </p:sp>
      <p:pic>
        <p:nvPicPr>
          <p:cNvPr descr="OpenMainframe_Logo_Pantone.png" id="45" name="Google Shape;45;g1c50d59c95f_0_34"/>
          <p:cNvPicPr preferRelativeResize="0"/>
          <p:nvPr/>
        </p:nvPicPr>
        <p:blipFill rotWithShape="1">
          <a:blip r:embed="rId3">
            <a:alphaModFix/>
          </a:blip>
          <a:srcRect b="30187" l="0" r="80655" t="0"/>
          <a:stretch/>
        </p:blipFill>
        <p:spPr>
          <a:xfrm>
            <a:off x="11075671" y="134299"/>
            <a:ext cx="626467" cy="690958"/>
          </a:xfrm>
          <a:prstGeom prst="rect">
            <a:avLst/>
          </a:prstGeom>
          <a:noFill/>
          <a:ln>
            <a:noFill/>
          </a:ln>
        </p:spPr>
      </p:pic>
      <p:sp>
        <p:nvSpPr>
          <p:cNvPr id="46" name="Google Shape;46;g1c50d59c95f_0_34"/>
          <p:cNvSpPr/>
          <p:nvPr/>
        </p:nvSpPr>
        <p:spPr>
          <a:xfrm>
            <a:off x="0" y="6817217"/>
            <a:ext cx="12192000" cy="67500"/>
          </a:xfrm>
          <a:prstGeom prst="rect">
            <a:avLst/>
          </a:prstGeom>
          <a:solidFill>
            <a:srgbClr val="3664AD"/>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3664AD"/>
              </a:solidFill>
              <a:latin typeface="Arial"/>
              <a:ea typeface="Arial"/>
              <a:cs typeface="Arial"/>
              <a:sym typeface="Arial"/>
            </a:endParaRPr>
          </a:p>
        </p:txBody>
      </p:sp>
      <p:sp>
        <p:nvSpPr>
          <p:cNvPr id="47" name="Google Shape;47;g1c50d59c95f_0_34"/>
          <p:cNvSpPr/>
          <p:nvPr/>
        </p:nvSpPr>
        <p:spPr>
          <a:xfrm>
            <a:off x="489966" y="2918045"/>
            <a:ext cx="3531600" cy="440400"/>
          </a:xfrm>
          <a:prstGeom prst="roundRect">
            <a:avLst>
              <a:gd fmla="val 16667" name="adj"/>
            </a:avLst>
          </a:prstGeom>
          <a:solidFill>
            <a:schemeClr val="accent1"/>
          </a:solidFill>
          <a:ln cap="flat" cmpd="sng" w="12700">
            <a:solidFill>
              <a:srgbClr val="2476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900">
                <a:solidFill>
                  <a:schemeClr val="lt1"/>
                </a:solidFill>
                <a:latin typeface="Gill Sans"/>
                <a:ea typeface="Gill Sans"/>
                <a:cs typeface="Gill Sans"/>
                <a:sym typeface="Gill Sans"/>
              </a:rPr>
              <a:t>Major Problem</a:t>
            </a:r>
            <a:endParaRPr sz="1500"/>
          </a:p>
        </p:txBody>
      </p:sp>
      <p:sp>
        <p:nvSpPr>
          <p:cNvPr id="48" name="Google Shape;48;g1c50d59c95f_0_34"/>
          <p:cNvSpPr/>
          <p:nvPr/>
        </p:nvSpPr>
        <p:spPr>
          <a:xfrm>
            <a:off x="4311622" y="2918045"/>
            <a:ext cx="3531600" cy="440400"/>
          </a:xfrm>
          <a:prstGeom prst="roundRect">
            <a:avLst>
              <a:gd fmla="val 16667" name="adj"/>
            </a:avLst>
          </a:prstGeom>
          <a:solidFill>
            <a:schemeClr val="accent1"/>
          </a:solidFill>
          <a:ln cap="flat" cmpd="sng" w="12700">
            <a:solidFill>
              <a:srgbClr val="2476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900">
                <a:solidFill>
                  <a:schemeClr val="lt1"/>
                </a:solidFill>
                <a:latin typeface="Gill Sans"/>
                <a:ea typeface="Gill Sans"/>
                <a:cs typeface="Gill Sans"/>
                <a:sym typeface="Gill Sans"/>
              </a:rPr>
              <a:t>How </a:t>
            </a:r>
            <a:r>
              <a:rPr b="1" lang="en-US" sz="1900">
                <a:solidFill>
                  <a:schemeClr val="lt1"/>
                </a:solidFill>
                <a:latin typeface="Gill Sans"/>
                <a:ea typeface="Gill Sans"/>
                <a:cs typeface="Gill Sans"/>
                <a:sym typeface="Gill Sans"/>
              </a:rPr>
              <a:t>We </a:t>
            </a:r>
            <a:r>
              <a:rPr b="1" lang="en-US" sz="1900">
                <a:solidFill>
                  <a:schemeClr val="lt1"/>
                </a:solidFill>
                <a:latin typeface="Gill Sans"/>
                <a:ea typeface="Gill Sans"/>
                <a:cs typeface="Gill Sans"/>
                <a:sym typeface="Gill Sans"/>
              </a:rPr>
              <a:t>Innovated</a:t>
            </a:r>
            <a:endParaRPr sz="1500"/>
          </a:p>
        </p:txBody>
      </p:sp>
      <p:sp>
        <p:nvSpPr>
          <p:cNvPr id="49" name="Google Shape;49;g1c50d59c95f_0_34"/>
          <p:cNvSpPr/>
          <p:nvPr/>
        </p:nvSpPr>
        <p:spPr>
          <a:xfrm>
            <a:off x="8133278" y="2918045"/>
            <a:ext cx="3531600" cy="440400"/>
          </a:xfrm>
          <a:prstGeom prst="roundRect">
            <a:avLst>
              <a:gd fmla="val 16667" name="adj"/>
            </a:avLst>
          </a:prstGeom>
          <a:solidFill>
            <a:schemeClr val="accent1"/>
          </a:solidFill>
          <a:ln cap="flat" cmpd="sng" w="12700">
            <a:solidFill>
              <a:srgbClr val="2476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900">
                <a:solidFill>
                  <a:schemeClr val="lt1"/>
                </a:solidFill>
                <a:latin typeface="Gill Sans"/>
                <a:ea typeface="Gill Sans"/>
                <a:cs typeface="Gill Sans"/>
                <a:sym typeface="Gill Sans"/>
              </a:rPr>
              <a:t>Results - 2022</a:t>
            </a:r>
            <a:endParaRPr sz="1500"/>
          </a:p>
        </p:txBody>
      </p:sp>
      <p:sp>
        <p:nvSpPr>
          <p:cNvPr id="50" name="Google Shape;50;g1c50d59c95f_0_34"/>
          <p:cNvSpPr txBox="1"/>
          <p:nvPr>
            <p:ph idx="1" type="body"/>
          </p:nvPr>
        </p:nvSpPr>
        <p:spPr>
          <a:xfrm>
            <a:off x="4311633" y="3475567"/>
            <a:ext cx="3531600" cy="2817600"/>
          </a:xfrm>
          <a:prstGeom prst="rect">
            <a:avLst/>
          </a:prstGeom>
        </p:spPr>
        <p:txBody>
          <a:bodyPr anchorCtr="0" anchor="t" bIns="48775" lIns="0" spcFirstLastPara="1" rIns="0" wrap="square" tIns="48775">
            <a:noAutofit/>
          </a:bodyPr>
          <a:lstStyle>
            <a:lvl1pPr indent="-323850" lvl="0" marL="457200" rtl="0">
              <a:spcBef>
                <a:spcPts val="500"/>
              </a:spcBef>
              <a:spcAft>
                <a:spcPts val="0"/>
              </a:spcAft>
              <a:buSzPts val="1500"/>
              <a:buChar char="•"/>
              <a:defRPr sz="1500"/>
            </a:lvl1pPr>
            <a:lvl2pPr indent="-304800" lvl="1" marL="914400" rtl="0">
              <a:spcBef>
                <a:spcPts val="500"/>
              </a:spcBef>
              <a:spcAft>
                <a:spcPts val="0"/>
              </a:spcAft>
              <a:buSzPts val="1200"/>
              <a:buChar char="–"/>
              <a:defRPr sz="1200"/>
            </a:lvl2pPr>
            <a:lvl3pPr indent="-285750" lvl="2" marL="1371600" rtl="0">
              <a:spcBef>
                <a:spcPts val="400"/>
              </a:spcBef>
              <a:spcAft>
                <a:spcPts val="0"/>
              </a:spcAft>
              <a:buSzPts val="900"/>
              <a:buChar char="•"/>
              <a:defRPr sz="900"/>
            </a:lvl3pPr>
            <a:lvl4pPr indent="-285750" lvl="3" marL="1828800" rtl="0">
              <a:spcBef>
                <a:spcPts val="400"/>
              </a:spcBef>
              <a:spcAft>
                <a:spcPts val="0"/>
              </a:spcAft>
              <a:buSzPts val="900"/>
              <a:buChar char="–"/>
              <a:defRPr sz="900"/>
            </a:lvl4pPr>
            <a:lvl5pPr indent="-285750" lvl="4" marL="2286000" rtl="0">
              <a:spcBef>
                <a:spcPts val="400"/>
              </a:spcBef>
              <a:spcAft>
                <a:spcPts val="0"/>
              </a:spcAft>
              <a:buSzPts val="900"/>
              <a:buChar char="»"/>
              <a:defRPr sz="900"/>
            </a:lvl5pPr>
            <a:lvl6pPr indent="-323850" lvl="5" marL="2743200" rtl="0">
              <a:spcBef>
                <a:spcPts val="500"/>
              </a:spcBef>
              <a:spcAft>
                <a:spcPts val="0"/>
              </a:spcAft>
              <a:buSzPts val="1500"/>
              <a:buChar char="•"/>
              <a:defRPr sz="1500"/>
            </a:lvl6pPr>
            <a:lvl7pPr indent="-323850" lvl="6" marL="3200400" rtl="0">
              <a:spcBef>
                <a:spcPts val="500"/>
              </a:spcBef>
              <a:spcAft>
                <a:spcPts val="0"/>
              </a:spcAft>
              <a:buSzPts val="1500"/>
              <a:buChar char="•"/>
              <a:defRPr sz="1500"/>
            </a:lvl7pPr>
            <a:lvl8pPr indent="-323850" lvl="7" marL="3657600" rtl="0">
              <a:spcBef>
                <a:spcPts val="500"/>
              </a:spcBef>
              <a:spcAft>
                <a:spcPts val="0"/>
              </a:spcAft>
              <a:buSzPts val="1500"/>
              <a:buChar char="•"/>
              <a:defRPr sz="1500"/>
            </a:lvl8pPr>
            <a:lvl9pPr indent="-323850" lvl="8" marL="4114800" rtl="0">
              <a:spcBef>
                <a:spcPts val="500"/>
              </a:spcBef>
              <a:spcAft>
                <a:spcPts val="0"/>
              </a:spcAft>
              <a:buSzPts val="1500"/>
              <a:buChar char="•"/>
              <a:defRPr sz="1500"/>
            </a:lvl9pPr>
          </a:lstStyle>
          <a:p/>
        </p:txBody>
      </p:sp>
      <p:sp>
        <p:nvSpPr>
          <p:cNvPr id="51" name="Google Shape;51;g1c50d59c95f_0_34"/>
          <p:cNvSpPr txBox="1"/>
          <p:nvPr>
            <p:ph idx="2" type="body"/>
          </p:nvPr>
        </p:nvSpPr>
        <p:spPr>
          <a:xfrm>
            <a:off x="8133266" y="3475567"/>
            <a:ext cx="3531600" cy="2817600"/>
          </a:xfrm>
          <a:prstGeom prst="rect">
            <a:avLst/>
          </a:prstGeom>
        </p:spPr>
        <p:txBody>
          <a:bodyPr anchorCtr="0" anchor="t" bIns="48775" lIns="0" spcFirstLastPara="1" rIns="0" wrap="square" tIns="48775">
            <a:noAutofit/>
          </a:bodyPr>
          <a:lstStyle>
            <a:lvl1pPr indent="-323850" lvl="0" marL="457200" rtl="0">
              <a:spcBef>
                <a:spcPts val="500"/>
              </a:spcBef>
              <a:spcAft>
                <a:spcPts val="0"/>
              </a:spcAft>
              <a:buSzPts val="1500"/>
              <a:buChar char="•"/>
              <a:defRPr sz="1500"/>
            </a:lvl1pPr>
            <a:lvl2pPr indent="-304800" lvl="1" marL="914400" rtl="0">
              <a:spcBef>
                <a:spcPts val="500"/>
              </a:spcBef>
              <a:spcAft>
                <a:spcPts val="0"/>
              </a:spcAft>
              <a:buSzPts val="1200"/>
              <a:buChar char="–"/>
              <a:defRPr sz="1200"/>
            </a:lvl2pPr>
            <a:lvl3pPr indent="-285750" lvl="2" marL="1371600" rtl="0">
              <a:spcBef>
                <a:spcPts val="400"/>
              </a:spcBef>
              <a:spcAft>
                <a:spcPts val="0"/>
              </a:spcAft>
              <a:buSzPts val="900"/>
              <a:buChar char="•"/>
              <a:defRPr sz="900"/>
            </a:lvl3pPr>
            <a:lvl4pPr indent="-285750" lvl="3" marL="1828800" rtl="0">
              <a:spcBef>
                <a:spcPts val="400"/>
              </a:spcBef>
              <a:spcAft>
                <a:spcPts val="0"/>
              </a:spcAft>
              <a:buSzPts val="900"/>
              <a:buChar char="–"/>
              <a:defRPr sz="900"/>
            </a:lvl4pPr>
            <a:lvl5pPr indent="-285750" lvl="4" marL="2286000" rtl="0">
              <a:spcBef>
                <a:spcPts val="400"/>
              </a:spcBef>
              <a:spcAft>
                <a:spcPts val="0"/>
              </a:spcAft>
              <a:buSzPts val="900"/>
              <a:buChar char="»"/>
              <a:defRPr sz="900"/>
            </a:lvl5pPr>
            <a:lvl6pPr indent="-323850" lvl="5" marL="2743200" rtl="0">
              <a:spcBef>
                <a:spcPts val="500"/>
              </a:spcBef>
              <a:spcAft>
                <a:spcPts val="0"/>
              </a:spcAft>
              <a:buSzPts val="1500"/>
              <a:buChar char="•"/>
              <a:defRPr sz="1500"/>
            </a:lvl6pPr>
            <a:lvl7pPr indent="-323850" lvl="6" marL="3200400" rtl="0">
              <a:spcBef>
                <a:spcPts val="500"/>
              </a:spcBef>
              <a:spcAft>
                <a:spcPts val="0"/>
              </a:spcAft>
              <a:buSzPts val="1500"/>
              <a:buChar char="•"/>
              <a:defRPr sz="1500"/>
            </a:lvl7pPr>
            <a:lvl8pPr indent="-323850" lvl="7" marL="3657600" rtl="0">
              <a:spcBef>
                <a:spcPts val="500"/>
              </a:spcBef>
              <a:spcAft>
                <a:spcPts val="0"/>
              </a:spcAft>
              <a:buSzPts val="1500"/>
              <a:buChar char="•"/>
              <a:defRPr sz="1500"/>
            </a:lvl8pPr>
            <a:lvl9pPr indent="-323850" lvl="8" marL="4114800" rtl="0">
              <a:spcBef>
                <a:spcPts val="500"/>
              </a:spcBef>
              <a:spcAft>
                <a:spcPts val="0"/>
              </a:spcAft>
              <a:buSzPts val="1500"/>
              <a:buChar char="•"/>
              <a:defRPr sz="1500"/>
            </a:lvl9pPr>
          </a:lstStyle>
          <a:p/>
        </p:txBody>
      </p:sp>
      <p:sp>
        <p:nvSpPr>
          <p:cNvPr id="52" name="Google Shape;52;g1c50d59c95f_0_34"/>
          <p:cNvSpPr txBox="1"/>
          <p:nvPr>
            <p:ph idx="3" type="body"/>
          </p:nvPr>
        </p:nvSpPr>
        <p:spPr>
          <a:xfrm>
            <a:off x="490000" y="3475567"/>
            <a:ext cx="3531600" cy="2817600"/>
          </a:xfrm>
          <a:prstGeom prst="rect">
            <a:avLst/>
          </a:prstGeom>
        </p:spPr>
        <p:txBody>
          <a:bodyPr anchorCtr="0" anchor="t" bIns="48775" lIns="0" spcFirstLastPara="1" rIns="0" wrap="square" tIns="48775">
            <a:spAutoFit/>
          </a:bodyPr>
          <a:lstStyle>
            <a:lvl1pPr indent="-323850" lvl="0" marL="457200" rtl="0">
              <a:spcBef>
                <a:spcPts val="500"/>
              </a:spcBef>
              <a:spcAft>
                <a:spcPts val="0"/>
              </a:spcAft>
              <a:buSzPts val="1500"/>
              <a:buChar char="•"/>
              <a:defRPr sz="1500"/>
            </a:lvl1pPr>
            <a:lvl2pPr indent="-304800" lvl="1" marL="914400" rtl="0">
              <a:spcBef>
                <a:spcPts val="500"/>
              </a:spcBef>
              <a:spcAft>
                <a:spcPts val="0"/>
              </a:spcAft>
              <a:buSzPts val="1200"/>
              <a:buChar char="–"/>
              <a:defRPr sz="1200"/>
            </a:lvl2pPr>
            <a:lvl3pPr indent="-285750" lvl="2" marL="1371600" rtl="0">
              <a:spcBef>
                <a:spcPts val="400"/>
              </a:spcBef>
              <a:spcAft>
                <a:spcPts val="0"/>
              </a:spcAft>
              <a:buSzPts val="900"/>
              <a:buChar char="•"/>
              <a:defRPr sz="900"/>
            </a:lvl3pPr>
            <a:lvl4pPr indent="-285750" lvl="3" marL="1828800" rtl="0">
              <a:spcBef>
                <a:spcPts val="400"/>
              </a:spcBef>
              <a:spcAft>
                <a:spcPts val="0"/>
              </a:spcAft>
              <a:buSzPts val="900"/>
              <a:buChar char="–"/>
              <a:defRPr sz="900"/>
            </a:lvl4pPr>
            <a:lvl5pPr indent="-285750" lvl="4" marL="2286000" rtl="0">
              <a:spcBef>
                <a:spcPts val="400"/>
              </a:spcBef>
              <a:spcAft>
                <a:spcPts val="0"/>
              </a:spcAft>
              <a:buSzPts val="900"/>
              <a:buChar char="»"/>
              <a:defRPr sz="900"/>
            </a:lvl5pPr>
            <a:lvl6pPr indent="-323850" lvl="5" marL="2743200" rtl="0">
              <a:spcBef>
                <a:spcPts val="500"/>
              </a:spcBef>
              <a:spcAft>
                <a:spcPts val="0"/>
              </a:spcAft>
              <a:buSzPts val="1500"/>
              <a:buChar char="•"/>
              <a:defRPr sz="1500"/>
            </a:lvl6pPr>
            <a:lvl7pPr indent="-323850" lvl="6" marL="3200400" rtl="0">
              <a:spcBef>
                <a:spcPts val="500"/>
              </a:spcBef>
              <a:spcAft>
                <a:spcPts val="0"/>
              </a:spcAft>
              <a:buSzPts val="1500"/>
              <a:buChar char="•"/>
              <a:defRPr sz="1500"/>
            </a:lvl7pPr>
            <a:lvl8pPr indent="-323850" lvl="7" marL="3657600" rtl="0">
              <a:spcBef>
                <a:spcPts val="500"/>
              </a:spcBef>
              <a:spcAft>
                <a:spcPts val="0"/>
              </a:spcAft>
              <a:buSzPts val="1500"/>
              <a:buChar char="•"/>
              <a:defRPr sz="1500"/>
            </a:lvl8pPr>
            <a:lvl9pPr indent="-323850" lvl="8" marL="4114800" rtl="0">
              <a:spcBef>
                <a:spcPts val="500"/>
              </a:spcBef>
              <a:spcAft>
                <a:spcPts val="0"/>
              </a:spcAft>
              <a:buSzPts val="1500"/>
              <a:buChar char="•"/>
              <a:defRPr sz="1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and Content_1">
    <p:spTree>
      <p:nvGrpSpPr>
        <p:cNvPr id="53" name="Shape 53"/>
        <p:cNvGrpSpPr/>
        <p:nvPr/>
      </p:nvGrpSpPr>
      <p:grpSpPr>
        <a:xfrm>
          <a:off x="0" y="0"/>
          <a:ext cx="0" cy="0"/>
          <a:chOff x="0" y="0"/>
          <a:chExt cx="0" cy="0"/>
        </a:xfrm>
      </p:grpSpPr>
      <p:sp>
        <p:nvSpPr>
          <p:cNvPr id="54" name="Google Shape;54;g1c50d59c95f_0_47"/>
          <p:cNvSpPr/>
          <p:nvPr/>
        </p:nvSpPr>
        <p:spPr>
          <a:xfrm>
            <a:off x="0" y="1030111"/>
            <a:ext cx="12192000" cy="5828100"/>
          </a:xfrm>
          <a:prstGeom prst="rect">
            <a:avLst/>
          </a:prstGeom>
          <a:solidFill>
            <a:srgbClr val="3664AD">
              <a:alpha val="275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3664AD"/>
              </a:solidFill>
              <a:latin typeface="Arial"/>
              <a:ea typeface="Arial"/>
              <a:cs typeface="Arial"/>
              <a:sym typeface="Arial"/>
            </a:endParaRPr>
          </a:p>
        </p:txBody>
      </p:sp>
      <p:sp>
        <p:nvSpPr>
          <p:cNvPr id="55" name="Google Shape;55;g1c50d59c95f_0_47"/>
          <p:cNvSpPr txBox="1"/>
          <p:nvPr>
            <p:ph type="title"/>
          </p:nvPr>
        </p:nvSpPr>
        <p:spPr>
          <a:xfrm>
            <a:off x="445324" y="212589"/>
            <a:ext cx="10525200" cy="5964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pic>
        <p:nvPicPr>
          <p:cNvPr id="56" name="Google Shape;56;g1c50d59c95f_0_47"/>
          <p:cNvPicPr preferRelativeResize="0"/>
          <p:nvPr/>
        </p:nvPicPr>
        <p:blipFill rotWithShape="1">
          <a:blip r:embed="rId2">
            <a:alphaModFix amt="6000"/>
          </a:blip>
          <a:srcRect b="0" l="17593" r="0" t="0"/>
          <a:stretch/>
        </p:blipFill>
        <p:spPr>
          <a:xfrm>
            <a:off x="0" y="1034345"/>
            <a:ext cx="8525299" cy="5819418"/>
          </a:xfrm>
          <a:prstGeom prst="rect">
            <a:avLst/>
          </a:prstGeom>
          <a:noFill/>
          <a:ln>
            <a:noFill/>
          </a:ln>
        </p:spPr>
      </p:pic>
      <p:sp>
        <p:nvSpPr>
          <p:cNvPr id="57" name="Google Shape;57;g1c50d59c95f_0_47"/>
          <p:cNvSpPr txBox="1"/>
          <p:nvPr>
            <p:ph idx="12" type="sldNum"/>
          </p:nvPr>
        </p:nvSpPr>
        <p:spPr>
          <a:xfrm>
            <a:off x="10970380" y="6404728"/>
            <a:ext cx="774000" cy="365100"/>
          </a:xfrm>
          <a:prstGeom prst="rect">
            <a:avLst/>
          </a:prstGeom>
          <a:noFill/>
          <a:ln>
            <a:noFill/>
          </a:ln>
        </p:spPr>
        <p:txBody>
          <a:bodyPr anchorCtr="0" anchor="ctr" bIns="60925" lIns="121900" spcFirstLastPara="1" rIns="121900" wrap="square" tIns="60925">
            <a:noAutofit/>
          </a:bodyPr>
          <a:lstStyle>
            <a:lvl1pPr indent="0" lvl="0" marL="0" rtl="0" algn="l">
              <a:lnSpc>
                <a:spcPct val="100000"/>
              </a:lnSpc>
              <a:spcBef>
                <a:spcPts val="0"/>
              </a:spcBef>
              <a:spcAft>
                <a:spcPts val="0"/>
              </a:spcAft>
              <a:buClr>
                <a:srgbClr val="000000"/>
              </a:buClr>
              <a:buSzPts val="1900"/>
              <a:buFont typeface="Arial"/>
              <a:buNone/>
              <a:defRPr/>
            </a:lvl1pPr>
            <a:lvl2pPr indent="0" lvl="1" marL="0" rtl="0" algn="l">
              <a:lnSpc>
                <a:spcPct val="100000"/>
              </a:lnSpc>
              <a:spcBef>
                <a:spcPts val="0"/>
              </a:spcBef>
              <a:spcAft>
                <a:spcPts val="0"/>
              </a:spcAft>
              <a:buClr>
                <a:srgbClr val="000000"/>
              </a:buClr>
              <a:buSzPts val="1900"/>
              <a:buFont typeface="Arial"/>
              <a:buNone/>
              <a:defRPr/>
            </a:lvl2pPr>
            <a:lvl3pPr indent="0" lvl="2" marL="0" rtl="0" algn="l">
              <a:lnSpc>
                <a:spcPct val="100000"/>
              </a:lnSpc>
              <a:spcBef>
                <a:spcPts val="0"/>
              </a:spcBef>
              <a:spcAft>
                <a:spcPts val="0"/>
              </a:spcAft>
              <a:buClr>
                <a:srgbClr val="000000"/>
              </a:buClr>
              <a:buSzPts val="1900"/>
              <a:buFont typeface="Arial"/>
              <a:buNone/>
              <a:defRPr/>
            </a:lvl3pPr>
            <a:lvl4pPr indent="0" lvl="3" marL="0" rtl="0" algn="l">
              <a:lnSpc>
                <a:spcPct val="100000"/>
              </a:lnSpc>
              <a:spcBef>
                <a:spcPts val="0"/>
              </a:spcBef>
              <a:spcAft>
                <a:spcPts val="0"/>
              </a:spcAft>
              <a:buClr>
                <a:srgbClr val="000000"/>
              </a:buClr>
              <a:buSzPts val="1900"/>
              <a:buFont typeface="Arial"/>
              <a:buNone/>
              <a:defRPr/>
            </a:lvl4pPr>
            <a:lvl5pPr indent="0" lvl="4" marL="0" rtl="0" algn="l">
              <a:lnSpc>
                <a:spcPct val="100000"/>
              </a:lnSpc>
              <a:spcBef>
                <a:spcPts val="0"/>
              </a:spcBef>
              <a:spcAft>
                <a:spcPts val="0"/>
              </a:spcAft>
              <a:buClr>
                <a:srgbClr val="000000"/>
              </a:buClr>
              <a:buSzPts val="1900"/>
              <a:buFont typeface="Arial"/>
              <a:buNone/>
              <a:defRPr/>
            </a:lvl5pPr>
            <a:lvl6pPr indent="0" lvl="5" marL="0" rtl="0" algn="l">
              <a:lnSpc>
                <a:spcPct val="100000"/>
              </a:lnSpc>
              <a:spcBef>
                <a:spcPts val="0"/>
              </a:spcBef>
              <a:spcAft>
                <a:spcPts val="0"/>
              </a:spcAft>
              <a:buClr>
                <a:srgbClr val="000000"/>
              </a:buClr>
              <a:buSzPts val="1900"/>
              <a:buFont typeface="Arial"/>
              <a:buNone/>
              <a:defRPr/>
            </a:lvl6pPr>
            <a:lvl7pPr indent="0" lvl="6" marL="0" rtl="0" algn="l">
              <a:lnSpc>
                <a:spcPct val="100000"/>
              </a:lnSpc>
              <a:spcBef>
                <a:spcPts val="0"/>
              </a:spcBef>
              <a:spcAft>
                <a:spcPts val="0"/>
              </a:spcAft>
              <a:buClr>
                <a:srgbClr val="000000"/>
              </a:buClr>
              <a:buSzPts val="1900"/>
              <a:buFont typeface="Arial"/>
              <a:buNone/>
              <a:defRPr/>
            </a:lvl7pPr>
            <a:lvl8pPr indent="0" lvl="7" marL="0" rtl="0" algn="l">
              <a:lnSpc>
                <a:spcPct val="100000"/>
              </a:lnSpc>
              <a:spcBef>
                <a:spcPts val="0"/>
              </a:spcBef>
              <a:spcAft>
                <a:spcPts val="0"/>
              </a:spcAft>
              <a:buClr>
                <a:srgbClr val="000000"/>
              </a:buClr>
              <a:buSzPts val="1900"/>
              <a:buFont typeface="Arial"/>
              <a:buNone/>
              <a:defRPr/>
            </a:lvl8pPr>
            <a:lvl9pPr indent="0" lvl="8" marL="0" rtl="0" algn="l">
              <a:lnSpc>
                <a:spcPct val="100000"/>
              </a:lnSpc>
              <a:spcBef>
                <a:spcPts val="0"/>
              </a:spcBef>
              <a:spcAft>
                <a:spcPts val="0"/>
              </a:spcAft>
              <a:buClr>
                <a:srgbClr val="000000"/>
              </a:buClr>
              <a:buSzPts val="1900"/>
              <a:buFont typeface="Arial"/>
              <a:buNone/>
              <a:defRPr/>
            </a:lvl9pPr>
          </a:lstStyle>
          <a:p>
            <a:pPr indent="0" lvl="0" marL="0" rtl="0" algn="l">
              <a:spcBef>
                <a:spcPts val="0"/>
              </a:spcBef>
              <a:spcAft>
                <a:spcPts val="0"/>
              </a:spcAft>
              <a:buNone/>
            </a:pPr>
            <a:fld id="{00000000-1234-1234-1234-123412341234}" type="slidenum">
              <a:rPr lang="en-US"/>
              <a:t>‹#›</a:t>
            </a:fld>
            <a:endParaRPr/>
          </a:p>
        </p:txBody>
      </p:sp>
      <p:pic>
        <p:nvPicPr>
          <p:cNvPr descr="OpenMainframe_Logo_Pantone.png" id="58" name="Google Shape;58;g1c50d59c95f_0_47"/>
          <p:cNvPicPr preferRelativeResize="0"/>
          <p:nvPr/>
        </p:nvPicPr>
        <p:blipFill rotWithShape="1">
          <a:blip r:embed="rId3">
            <a:alphaModFix/>
          </a:blip>
          <a:srcRect b="30187" l="0" r="80655" t="0"/>
          <a:stretch/>
        </p:blipFill>
        <p:spPr>
          <a:xfrm>
            <a:off x="11075671" y="134299"/>
            <a:ext cx="626467" cy="690958"/>
          </a:xfrm>
          <a:prstGeom prst="rect">
            <a:avLst/>
          </a:prstGeom>
          <a:noFill/>
          <a:ln>
            <a:noFill/>
          </a:ln>
        </p:spPr>
      </p:pic>
      <p:sp>
        <p:nvSpPr>
          <p:cNvPr id="59" name="Google Shape;59;g1c50d59c95f_0_47"/>
          <p:cNvSpPr/>
          <p:nvPr/>
        </p:nvSpPr>
        <p:spPr>
          <a:xfrm>
            <a:off x="0" y="6817217"/>
            <a:ext cx="12192000" cy="67500"/>
          </a:xfrm>
          <a:prstGeom prst="rect">
            <a:avLst/>
          </a:prstGeom>
          <a:solidFill>
            <a:srgbClr val="3664AD"/>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3664AD"/>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Background">
  <p:cSld name="1_Title and Content_1_1">
    <p:spTree>
      <p:nvGrpSpPr>
        <p:cNvPr id="60" name="Shape 60"/>
        <p:cNvGrpSpPr/>
        <p:nvPr/>
      </p:nvGrpSpPr>
      <p:grpSpPr>
        <a:xfrm>
          <a:off x="0" y="0"/>
          <a:ext cx="0" cy="0"/>
          <a:chOff x="0" y="0"/>
          <a:chExt cx="0" cy="0"/>
        </a:xfrm>
      </p:grpSpPr>
      <p:sp>
        <p:nvSpPr>
          <p:cNvPr id="61" name="Google Shape;61;g1c50d59c95f_0_54"/>
          <p:cNvSpPr/>
          <p:nvPr/>
        </p:nvSpPr>
        <p:spPr>
          <a:xfrm>
            <a:off x="0" y="98"/>
            <a:ext cx="12192000" cy="6858000"/>
          </a:xfrm>
          <a:prstGeom prst="rect">
            <a:avLst/>
          </a:prstGeom>
          <a:solidFill>
            <a:srgbClr val="3664AD">
              <a:alpha val="275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3664AD"/>
              </a:solidFill>
              <a:latin typeface="Arial"/>
              <a:ea typeface="Arial"/>
              <a:cs typeface="Arial"/>
              <a:sym typeface="Arial"/>
            </a:endParaRPr>
          </a:p>
        </p:txBody>
      </p:sp>
      <p:pic>
        <p:nvPicPr>
          <p:cNvPr id="62" name="Google Shape;62;g1c50d59c95f_0_54"/>
          <p:cNvPicPr preferRelativeResize="0"/>
          <p:nvPr/>
        </p:nvPicPr>
        <p:blipFill rotWithShape="1">
          <a:blip r:embed="rId2">
            <a:alphaModFix amt="6000"/>
          </a:blip>
          <a:srcRect b="0" l="17593" r="0" t="0"/>
          <a:stretch/>
        </p:blipFill>
        <p:spPr>
          <a:xfrm>
            <a:off x="0" y="-4233"/>
            <a:ext cx="10046770" cy="6858000"/>
          </a:xfrm>
          <a:prstGeom prst="rect">
            <a:avLst/>
          </a:prstGeom>
          <a:noFill/>
          <a:ln>
            <a:noFill/>
          </a:ln>
        </p:spPr>
      </p:pic>
      <p:sp>
        <p:nvSpPr>
          <p:cNvPr id="63" name="Google Shape;63;g1c50d59c95f_0_54"/>
          <p:cNvSpPr txBox="1"/>
          <p:nvPr>
            <p:ph idx="12" type="sldNum"/>
          </p:nvPr>
        </p:nvSpPr>
        <p:spPr>
          <a:xfrm>
            <a:off x="10970380" y="6404728"/>
            <a:ext cx="774000" cy="365100"/>
          </a:xfrm>
          <a:prstGeom prst="rect">
            <a:avLst/>
          </a:prstGeom>
          <a:noFill/>
          <a:ln>
            <a:noFill/>
          </a:ln>
        </p:spPr>
        <p:txBody>
          <a:bodyPr anchorCtr="0" anchor="ctr" bIns="60925" lIns="121900" spcFirstLastPara="1" rIns="121900" wrap="square" tIns="60925">
            <a:noAutofit/>
          </a:bodyPr>
          <a:lstStyle>
            <a:lvl1pPr indent="0" lvl="0" marL="0" rtl="0" algn="l">
              <a:lnSpc>
                <a:spcPct val="100000"/>
              </a:lnSpc>
              <a:spcBef>
                <a:spcPts val="0"/>
              </a:spcBef>
              <a:spcAft>
                <a:spcPts val="0"/>
              </a:spcAft>
              <a:buClr>
                <a:srgbClr val="000000"/>
              </a:buClr>
              <a:buSzPts val="1900"/>
              <a:buFont typeface="Arial"/>
              <a:buNone/>
              <a:defRPr/>
            </a:lvl1pPr>
            <a:lvl2pPr indent="0" lvl="1" marL="0" rtl="0" algn="l">
              <a:lnSpc>
                <a:spcPct val="100000"/>
              </a:lnSpc>
              <a:spcBef>
                <a:spcPts val="0"/>
              </a:spcBef>
              <a:spcAft>
                <a:spcPts val="0"/>
              </a:spcAft>
              <a:buClr>
                <a:srgbClr val="000000"/>
              </a:buClr>
              <a:buSzPts val="1900"/>
              <a:buFont typeface="Arial"/>
              <a:buNone/>
              <a:defRPr/>
            </a:lvl2pPr>
            <a:lvl3pPr indent="0" lvl="2" marL="0" rtl="0" algn="l">
              <a:lnSpc>
                <a:spcPct val="100000"/>
              </a:lnSpc>
              <a:spcBef>
                <a:spcPts val="0"/>
              </a:spcBef>
              <a:spcAft>
                <a:spcPts val="0"/>
              </a:spcAft>
              <a:buClr>
                <a:srgbClr val="000000"/>
              </a:buClr>
              <a:buSzPts val="1900"/>
              <a:buFont typeface="Arial"/>
              <a:buNone/>
              <a:defRPr/>
            </a:lvl3pPr>
            <a:lvl4pPr indent="0" lvl="3" marL="0" rtl="0" algn="l">
              <a:lnSpc>
                <a:spcPct val="100000"/>
              </a:lnSpc>
              <a:spcBef>
                <a:spcPts val="0"/>
              </a:spcBef>
              <a:spcAft>
                <a:spcPts val="0"/>
              </a:spcAft>
              <a:buClr>
                <a:srgbClr val="000000"/>
              </a:buClr>
              <a:buSzPts val="1900"/>
              <a:buFont typeface="Arial"/>
              <a:buNone/>
              <a:defRPr/>
            </a:lvl4pPr>
            <a:lvl5pPr indent="0" lvl="4" marL="0" rtl="0" algn="l">
              <a:lnSpc>
                <a:spcPct val="100000"/>
              </a:lnSpc>
              <a:spcBef>
                <a:spcPts val="0"/>
              </a:spcBef>
              <a:spcAft>
                <a:spcPts val="0"/>
              </a:spcAft>
              <a:buClr>
                <a:srgbClr val="000000"/>
              </a:buClr>
              <a:buSzPts val="1900"/>
              <a:buFont typeface="Arial"/>
              <a:buNone/>
              <a:defRPr/>
            </a:lvl5pPr>
            <a:lvl6pPr indent="0" lvl="5" marL="0" rtl="0" algn="l">
              <a:lnSpc>
                <a:spcPct val="100000"/>
              </a:lnSpc>
              <a:spcBef>
                <a:spcPts val="0"/>
              </a:spcBef>
              <a:spcAft>
                <a:spcPts val="0"/>
              </a:spcAft>
              <a:buClr>
                <a:srgbClr val="000000"/>
              </a:buClr>
              <a:buSzPts val="1900"/>
              <a:buFont typeface="Arial"/>
              <a:buNone/>
              <a:defRPr/>
            </a:lvl6pPr>
            <a:lvl7pPr indent="0" lvl="6" marL="0" rtl="0" algn="l">
              <a:lnSpc>
                <a:spcPct val="100000"/>
              </a:lnSpc>
              <a:spcBef>
                <a:spcPts val="0"/>
              </a:spcBef>
              <a:spcAft>
                <a:spcPts val="0"/>
              </a:spcAft>
              <a:buClr>
                <a:srgbClr val="000000"/>
              </a:buClr>
              <a:buSzPts val="1900"/>
              <a:buFont typeface="Arial"/>
              <a:buNone/>
              <a:defRPr/>
            </a:lvl7pPr>
            <a:lvl8pPr indent="0" lvl="7" marL="0" rtl="0" algn="l">
              <a:lnSpc>
                <a:spcPct val="100000"/>
              </a:lnSpc>
              <a:spcBef>
                <a:spcPts val="0"/>
              </a:spcBef>
              <a:spcAft>
                <a:spcPts val="0"/>
              </a:spcAft>
              <a:buClr>
                <a:srgbClr val="000000"/>
              </a:buClr>
              <a:buSzPts val="1900"/>
              <a:buFont typeface="Arial"/>
              <a:buNone/>
              <a:defRPr/>
            </a:lvl8pPr>
            <a:lvl9pPr indent="0" lvl="8" marL="0" rtl="0" algn="l">
              <a:lnSpc>
                <a:spcPct val="100000"/>
              </a:lnSpc>
              <a:spcBef>
                <a:spcPts val="0"/>
              </a:spcBef>
              <a:spcAft>
                <a:spcPts val="0"/>
              </a:spcAft>
              <a:buClr>
                <a:srgbClr val="000000"/>
              </a:buClr>
              <a:buSzPts val="1900"/>
              <a:buFont typeface="Arial"/>
              <a:buNone/>
              <a:defRPr/>
            </a:lvl9pPr>
          </a:lstStyle>
          <a:p>
            <a:pPr indent="0" lvl="0" marL="0" rtl="0" algn="l">
              <a:spcBef>
                <a:spcPts val="0"/>
              </a:spcBef>
              <a:spcAft>
                <a:spcPts val="0"/>
              </a:spcAft>
              <a:buNone/>
            </a:pPr>
            <a:fld id="{00000000-1234-1234-1234-123412341234}" type="slidenum">
              <a:rPr lang="en-US"/>
              <a:t>‹#›</a:t>
            </a:fld>
            <a:endParaRPr/>
          </a:p>
        </p:txBody>
      </p:sp>
      <p:sp>
        <p:nvSpPr>
          <p:cNvPr id="64" name="Google Shape;64;g1c50d59c95f_0_54"/>
          <p:cNvSpPr/>
          <p:nvPr/>
        </p:nvSpPr>
        <p:spPr>
          <a:xfrm>
            <a:off x="0" y="6817217"/>
            <a:ext cx="12192000" cy="67500"/>
          </a:xfrm>
          <a:prstGeom prst="rect">
            <a:avLst/>
          </a:prstGeom>
          <a:solidFill>
            <a:srgbClr val="3664AD"/>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3664AD"/>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2">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with Z Box">
  <p:cSld name="Full Bleed Image ">
    <p:bg>
      <p:bgPr>
        <a:solidFill>
          <a:schemeClr val="dk1"/>
        </a:solidFill>
      </p:bgPr>
    </p:bg>
    <p:spTree>
      <p:nvGrpSpPr>
        <p:cNvPr id="66" name="Shape 66"/>
        <p:cNvGrpSpPr/>
        <p:nvPr/>
      </p:nvGrpSpPr>
      <p:grpSpPr>
        <a:xfrm>
          <a:off x="0" y="0"/>
          <a:ext cx="0" cy="0"/>
          <a:chOff x="0" y="0"/>
          <a:chExt cx="0" cy="0"/>
        </a:xfrm>
      </p:grpSpPr>
      <p:pic>
        <p:nvPicPr>
          <p:cNvPr id="67" name="Google Shape;67;g1c50d59c95f_0_64"/>
          <p:cNvPicPr preferRelativeResize="0"/>
          <p:nvPr/>
        </p:nvPicPr>
        <p:blipFill rotWithShape="1">
          <a:blip r:embed="rId2">
            <a:alphaModFix/>
          </a:blip>
          <a:srcRect b="23072" l="39766" r="40350" t="21142"/>
          <a:stretch/>
        </p:blipFill>
        <p:spPr>
          <a:xfrm>
            <a:off x="8426100" y="0"/>
            <a:ext cx="3259100" cy="6857998"/>
          </a:xfrm>
          <a:prstGeom prst="rect">
            <a:avLst/>
          </a:prstGeom>
          <a:noFill/>
          <a:ln>
            <a:noFill/>
          </a:ln>
        </p:spPr>
      </p:pic>
      <p:sp>
        <p:nvSpPr>
          <p:cNvPr id="68" name="Google Shape;68;g1c50d59c95f_0_64"/>
          <p:cNvSpPr txBox="1"/>
          <p:nvPr/>
        </p:nvSpPr>
        <p:spPr>
          <a:xfrm>
            <a:off x="7462400" y="6488800"/>
            <a:ext cx="4729500" cy="369300"/>
          </a:xfrm>
          <a:prstGeom prst="rect">
            <a:avLst/>
          </a:prstGeom>
          <a:noFill/>
          <a:ln>
            <a:noFill/>
          </a:ln>
        </p:spPr>
        <p:txBody>
          <a:bodyPr anchorCtr="0" anchor="t" bIns="121900" lIns="121900" spcFirstLastPara="1" rIns="121900" wrap="square" tIns="121900">
            <a:spAutoFit/>
          </a:bodyPr>
          <a:lstStyle/>
          <a:p>
            <a:pPr indent="0" lvl="0" marL="0" rtl="0" algn="r">
              <a:spcBef>
                <a:spcPts val="0"/>
              </a:spcBef>
              <a:spcAft>
                <a:spcPts val="0"/>
              </a:spcAft>
              <a:buNone/>
            </a:pPr>
            <a:r>
              <a:rPr lang="en-US" sz="800">
                <a:solidFill>
                  <a:schemeClr val="lt1"/>
                </a:solidFill>
              </a:rPr>
              <a:t>IBM z16 image used with permission by International Business Machines Corporation 2022</a:t>
            </a:r>
            <a:endParaRPr sz="800">
              <a:solidFill>
                <a:schemeClr val="lt1"/>
              </a:solidFill>
            </a:endParaRPr>
          </a:p>
        </p:txBody>
      </p:sp>
      <p:sp>
        <p:nvSpPr>
          <p:cNvPr id="69" name="Google Shape;69;g1c50d59c95f_0_64"/>
          <p:cNvSpPr txBox="1"/>
          <p:nvPr>
            <p:ph type="title"/>
          </p:nvPr>
        </p:nvSpPr>
        <p:spPr>
          <a:xfrm>
            <a:off x="679233" y="1906400"/>
            <a:ext cx="7154400" cy="30453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lt1"/>
              </a:buClr>
              <a:buSzPts val="4000"/>
              <a:buNone/>
              <a:defRPr>
                <a:solidFill>
                  <a:schemeClr val="lt1"/>
                </a:solidFill>
              </a:defRPr>
            </a:lvl1pPr>
            <a:lvl2pPr lvl="1" algn="ctr">
              <a:spcBef>
                <a:spcPts val="0"/>
              </a:spcBef>
              <a:spcAft>
                <a:spcPts val="0"/>
              </a:spcAft>
              <a:buClr>
                <a:schemeClr val="lt1"/>
              </a:buClr>
              <a:buSzPts val="2400"/>
              <a:buNone/>
              <a:defRPr>
                <a:solidFill>
                  <a:schemeClr val="lt1"/>
                </a:solidFill>
              </a:defRPr>
            </a:lvl2pPr>
            <a:lvl3pPr lvl="2" algn="ctr">
              <a:spcBef>
                <a:spcPts val="0"/>
              </a:spcBef>
              <a:spcAft>
                <a:spcPts val="0"/>
              </a:spcAft>
              <a:buClr>
                <a:schemeClr val="lt1"/>
              </a:buClr>
              <a:buSzPts val="2400"/>
              <a:buNone/>
              <a:defRPr>
                <a:solidFill>
                  <a:schemeClr val="lt1"/>
                </a:solidFill>
              </a:defRPr>
            </a:lvl3pPr>
            <a:lvl4pPr lvl="3" algn="ctr">
              <a:spcBef>
                <a:spcPts val="0"/>
              </a:spcBef>
              <a:spcAft>
                <a:spcPts val="0"/>
              </a:spcAft>
              <a:buClr>
                <a:schemeClr val="lt1"/>
              </a:buClr>
              <a:buSzPts val="2400"/>
              <a:buNone/>
              <a:defRPr>
                <a:solidFill>
                  <a:schemeClr val="lt1"/>
                </a:solidFill>
              </a:defRPr>
            </a:lvl4pPr>
            <a:lvl5pPr lvl="4" algn="ctr">
              <a:spcBef>
                <a:spcPts val="0"/>
              </a:spcBef>
              <a:spcAft>
                <a:spcPts val="0"/>
              </a:spcAft>
              <a:buClr>
                <a:schemeClr val="lt1"/>
              </a:buClr>
              <a:buSzPts val="2400"/>
              <a:buNone/>
              <a:defRPr>
                <a:solidFill>
                  <a:schemeClr val="lt1"/>
                </a:solidFill>
              </a:defRPr>
            </a:lvl5pPr>
            <a:lvl6pPr lvl="5" algn="ctr">
              <a:spcBef>
                <a:spcPts val="0"/>
              </a:spcBef>
              <a:spcAft>
                <a:spcPts val="0"/>
              </a:spcAft>
              <a:buClr>
                <a:schemeClr val="lt1"/>
              </a:buClr>
              <a:buSzPts val="2400"/>
              <a:buNone/>
              <a:defRPr>
                <a:solidFill>
                  <a:schemeClr val="lt1"/>
                </a:solidFill>
              </a:defRPr>
            </a:lvl6pPr>
            <a:lvl7pPr lvl="6" algn="ctr">
              <a:spcBef>
                <a:spcPts val="0"/>
              </a:spcBef>
              <a:spcAft>
                <a:spcPts val="0"/>
              </a:spcAft>
              <a:buClr>
                <a:schemeClr val="lt1"/>
              </a:buClr>
              <a:buSzPts val="2400"/>
              <a:buNone/>
              <a:defRPr>
                <a:solidFill>
                  <a:schemeClr val="lt1"/>
                </a:solidFill>
              </a:defRPr>
            </a:lvl7pPr>
            <a:lvl8pPr lvl="7" algn="ctr">
              <a:spcBef>
                <a:spcPts val="0"/>
              </a:spcBef>
              <a:spcAft>
                <a:spcPts val="0"/>
              </a:spcAft>
              <a:buClr>
                <a:schemeClr val="lt1"/>
              </a:buClr>
              <a:buSzPts val="2400"/>
              <a:buNone/>
              <a:defRPr>
                <a:solidFill>
                  <a:schemeClr val="lt1"/>
                </a:solidFill>
              </a:defRPr>
            </a:lvl8pPr>
            <a:lvl9pPr lvl="8" algn="ctr">
              <a:spcBef>
                <a:spcPts val="0"/>
              </a:spcBef>
              <a:spcAft>
                <a:spcPts val="0"/>
              </a:spcAft>
              <a:buClr>
                <a:schemeClr val="lt1"/>
              </a:buClr>
              <a:buSzPts val="2400"/>
              <a:buNone/>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c50d59c95f_0_0"/>
          <p:cNvSpPr txBox="1"/>
          <p:nvPr>
            <p:ph type="title"/>
          </p:nvPr>
        </p:nvSpPr>
        <p:spPr>
          <a:xfrm>
            <a:off x="445323" y="198477"/>
            <a:ext cx="10525200" cy="5964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rgbClr val="262626"/>
              </a:buClr>
              <a:buSzPts val="4000"/>
              <a:buFont typeface="Gill Sans"/>
              <a:buNone/>
              <a:defRPr b="0" i="0" sz="4000" u="none" cap="none" strike="noStrike">
                <a:solidFill>
                  <a:srgbClr val="262626"/>
                </a:solidFill>
                <a:latin typeface="Gill Sans"/>
                <a:ea typeface="Gill Sans"/>
                <a:cs typeface="Gill Sans"/>
                <a:sym typeface="Gill Sans"/>
              </a:defRPr>
            </a:lvl1pPr>
            <a:lvl2pPr lvl="1">
              <a:spcBef>
                <a:spcPts val="0"/>
              </a:spcBef>
              <a:spcAft>
                <a:spcPts val="0"/>
              </a:spcAft>
              <a:buSzPts val="2400"/>
              <a:buFont typeface="Arial"/>
              <a:buNone/>
              <a:defRPr sz="2400"/>
            </a:lvl2pPr>
            <a:lvl3pPr lvl="2">
              <a:spcBef>
                <a:spcPts val="0"/>
              </a:spcBef>
              <a:spcAft>
                <a:spcPts val="0"/>
              </a:spcAft>
              <a:buSzPts val="2400"/>
              <a:buFont typeface="Arial"/>
              <a:buNone/>
              <a:defRPr sz="2400"/>
            </a:lvl3pPr>
            <a:lvl4pPr lvl="3">
              <a:spcBef>
                <a:spcPts val="0"/>
              </a:spcBef>
              <a:spcAft>
                <a:spcPts val="0"/>
              </a:spcAft>
              <a:buSzPts val="2400"/>
              <a:buFont typeface="Arial"/>
              <a:buNone/>
              <a:defRPr sz="2400"/>
            </a:lvl4pPr>
            <a:lvl5pPr lvl="4">
              <a:spcBef>
                <a:spcPts val="0"/>
              </a:spcBef>
              <a:spcAft>
                <a:spcPts val="0"/>
              </a:spcAft>
              <a:buSzPts val="2400"/>
              <a:buFont typeface="Arial"/>
              <a:buNone/>
              <a:defRPr sz="2400"/>
            </a:lvl5pPr>
            <a:lvl6pPr lvl="5">
              <a:spcBef>
                <a:spcPts val="0"/>
              </a:spcBef>
              <a:spcAft>
                <a:spcPts val="0"/>
              </a:spcAft>
              <a:buSzPts val="2400"/>
              <a:buFont typeface="Arial"/>
              <a:buNone/>
              <a:defRPr sz="2400"/>
            </a:lvl6pPr>
            <a:lvl7pPr lvl="6">
              <a:spcBef>
                <a:spcPts val="0"/>
              </a:spcBef>
              <a:spcAft>
                <a:spcPts val="0"/>
              </a:spcAft>
              <a:buSzPts val="2400"/>
              <a:buFont typeface="Arial"/>
              <a:buNone/>
              <a:defRPr sz="2400"/>
            </a:lvl7pPr>
            <a:lvl8pPr lvl="7">
              <a:spcBef>
                <a:spcPts val="0"/>
              </a:spcBef>
              <a:spcAft>
                <a:spcPts val="0"/>
              </a:spcAft>
              <a:buSzPts val="2400"/>
              <a:buFont typeface="Arial"/>
              <a:buNone/>
              <a:defRPr sz="2400"/>
            </a:lvl8pPr>
            <a:lvl9pPr lvl="8">
              <a:spcBef>
                <a:spcPts val="0"/>
              </a:spcBef>
              <a:spcAft>
                <a:spcPts val="0"/>
              </a:spcAft>
              <a:buSzPts val="2400"/>
              <a:buFont typeface="Arial"/>
              <a:buNone/>
              <a:defRPr sz="2400"/>
            </a:lvl9pPr>
          </a:lstStyle>
          <a:p/>
        </p:txBody>
      </p:sp>
      <p:sp>
        <p:nvSpPr>
          <p:cNvPr id="11" name="Google Shape;11;g1c50d59c95f_0_0"/>
          <p:cNvSpPr txBox="1"/>
          <p:nvPr>
            <p:ph idx="1" type="body"/>
          </p:nvPr>
        </p:nvSpPr>
        <p:spPr>
          <a:xfrm>
            <a:off x="423333" y="1257905"/>
            <a:ext cx="11159100" cy="4190700"/>
          </a:xfrm>
          <a:prstGeom prst="rect">
            <a:avLst/>
          </a:prstGeom>
          <a:noFill/>
          <a:ln>
            <a:noFill/>
          </a:ln>
        </p:spPr>
        <p:txBody>
          <a:bodyPr anchorCtr="0" anchor="t" bIns="121900" lIns="121900" spcFirstLastPara="1" rIns="121900" wrap="square" tIns="121900">
            <a:noAutofit/>
          </a:bodyPr>
          <a:lstStyle>
            <a:lvl1pPr indent="-400050" lvl="0" marL="457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Gill Sans"/>
                <a:ea typeface="Gill Sans"/>
                <a:cs typeface="Gill Sans"/>
                <a:sym typeface="Gill Sans"/>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61950" lvl="2" marL="13716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3pPr>
            <a:lvl4pPr indent="-361950" lvl="3" marL="18288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4pPr>
            <a:lvl5pPr indent="-361950" lvl="4" marL="22860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5pPr>
            <a:lvl6pPr indent="-400050" lvl="5" marL="2743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12" name="Google Shape;12;g1c50d59c95f_0_0"/>
          <p:cNvSpPr txBox="1"/>
          <p:nvPr>
            <p:ph idx="12" type="sldNum"/>
          </p:nvPr>
        </p:nvSpPr>
        <p:spPr>
          <a:xfrm>
            <a:off x="10970380" y="6404728"/>
            <a:ext cx="774000" cy="365100"/>
          </a:xfrm>
          <a:prstGeom prst="rect">
            <a:avLst/>
          </a:prstGeom>
          <a:noFill/>
          <a:ln>
            <a:noFill/>
          </a:ln>
        </p:spPr>
        <p:txBody>
          <a:bodyPr anchorCtr="0" anchor="ctr" bIns="60925" lIns="121900" spcFirstLastPara="1" rIns="121900" wrap="square" tIns="60925">
            <a:noAutofit/>
          </a:bodyPr>
          <a:lstStyle>
            <a:lvl1pPr indent="0" lvl="0" marL="0" marR="0" rtl="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1pPr>
            <a:lvl2pPr indent="0" lvl="1" marL="0" marR="0" rtl="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2pPr>
            <a:lvl3pPr indent="0" lvl="2" marL="0" marR="0" rtl="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3pPr>
            <a:lvl4pPr indent="0" lvl="3" marL="0" marR="0" rtl="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4pPr>
            <a:lvl5pPr indent="0" lvl="4" marL="0" marR="0" rtl="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5pPr>
            <a:lvl6pPr indent="0" lvl="5" marL="0" marR="0" rtl="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6pPr>
            <a:lvl7pPr indent="0" lvl="6" marL="0" marR="0" rtl="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7pPr>
            <a:lvl8pPr indent="0" lvl="7" marL="0" marR="0" rtl="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8pPr>
            <a:lvl9pPr indent="0" lvl="8" marL="0" marR="0" rtl="0" algn="r">
              <a:lnSpc>
                <a:spcPct val="100000"/>
              </a:lnSpc>
              <a:spcBef>
                <a:spcPts val="0"/>
              </a:spcBef>
              <a:spcAft>
                <a:spcPts val="0"/>
              </a:spcAft>
              <a:buClr>
                <a:srgbClr val="001F8E"/>
              </a:buClr>
              <a:buSzPts val="300"/>
              <a:buFont typeface="Gill Sans"/>
              <a:buNone/>
              <a:defRPr b="0" i="0" sz="1300" u="none" cap="none" strike="noStrike">
                <a:solidFill>
                  <a:srgbClr val="001F8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estpractices.coreinfrastructure.org/" TargetMode="External"/><Relationship Id="rId4" Type="http://schemas.openxmlformats.org/officeDocument/2006/relationships/hyperlink" Target="https://bestpractices.coreinfrastructure.org/en/criteria/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estpractices.coreinfrastructure.org/" TargetMode="External"/><Relationship Id="rId4" Type="http://schemas.openxmlformats.org/officeDocument/2006/relationships/hyperlink" Target="https://bestpractices.coreinfrastructure.org/en/criteria/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6071790" y="2190899"/>
            <a:ext cx="5580900" cy="1755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Gill Sans"/>
              <a:buNone/>
            </a:pPr>
            <a:r>
              <a:rPr lang="en-US"/>
              <a:t>Annual Review for</a:t>
            </a:r>
            <a:endParaRPr/>
          </a:p>
          <a:p>
            <a:pPr indent="0" lvl="0" marL="0" rtl="0" algn="l">
              <a:spcBef>
                <a:spcPts val="0"/>
              </a:spcBef>
              <a:spcAft>
                <a:spcPts val="0"/>
              </a:spcAft>
              <a:buClr>
                <a:schemeClr val="lt1"/>
              </a:buClr>
              <a:buSzPts val="4400"/>
              <a:buFont typeface="Gill Sans"/>
              <a:buNone/>
            </a:pPr>
            <a:r>
              <a:rPr lang="en-US"/>
              <a:t>PROJECT NAME</a:t>
            </a:r>
            <a:endParaRPr/>
          </a:p>
        </p:txBody>
      </p:sp>
      <p:sp>
        <p:nvSpPr>
          <p:cNvPr id="75" name="Google Shape;75;p1"/>
          <p:cNvSpPr txBox="1"/>
          <p:nvPr>
            <p:ph idx="1" type="subTitle"/>
          </p:nvPr>
        </p:nvSpPr>
        <p:spPr>
          <a:xfrm>
            <a:off x="6095977" y="4007145"/>
            <a:ext cx="5580900" cy="806700"/>
          </a:xfrm>
          <a:prstGeom prst="rect">
            <a:avLst/>
          </a:prstGeom>
        </p:spPr>
        <p:txBody>
          <a:bodyPr anchorCtr="0" anchor="t" bIns="121900" lIns="121900" spcFirstLastPara="1" rIns="121900" wrap="square" tIns="121900">
            <a:noAutofit/>
          </a:bodyPr>
          <a:lstStyle/>
          <a:p>
            <a:pPr indent="0" lvl="0" marL="0" rtl="0" algn="l">
              <a:spcBef>
                <a:spcPts val="5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445323" y="212589"/>
            <a:ext cx="10525200" cy="596400"/>
          </a:xfrm>
          <a:prstGeom prst="rect">
            <a:avLst/>
          </a:prstGeom>
          <a:noFill/>
          <a:ln>
            <a:noFill/>
          </a:ln>
        </p:spPr>
        <p:txBody>
          <a:bodyPr anchorCtr="0" anchor="t" bIns="122025" lIns="122025" spcFirstLastPara="1" rIns="122025" wrap="square" tIns="122025">
            <a:noAutofit/>
          </a:bodyPr>
          <a:lstStyle/>
          <a:p>
            <a:pPr indent="0" lvl="0" marL="0" rtl="0" algn="l">
              <a:lnSpc>
                <a:spcPct val="100000"/>
              </a:lnSpc>
              <a:spcBef>
                <a:spcPts val="0"/>
              </a:spcBef>
              <a:spcAft>
                <a:spcPts val="0"/>
              </a:spcAft>
              <a:buSzPts val="3700"/>
              <a:buNone/>
            </a:pPr>
            <a:r>
              <a:rPr lang="en-US"/>
              <a:t>Areas the project could use help on</a:t>
            </a:r>
            <a:endParaRPr/>
          </a:p>
        </p:txBody>
      </p:sp>
      <p:sp>
        <p:nvSpPr>
          <p:cNvPr id="147" name="Google Shape;147;p11"/>
          <p:cNvSpPr txBox="1"/>
          <p:nvPr>
            <p:ph idx="1" type="body"/>
          </p:nvPr>
        </p:nvSpPr>
        <p:spPr>
          <a:xfrm>
            <a:off x="423333" y="1257899"/>
            <a:ext cx="11159100" cy="47397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
        <p:nvSpPr>
          <p:cNvPr id="148" name="Google Shape;148;p11"/>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a:t>
            </a:fld>
            <a:endParaRPr>
              <a:solidFill>
                <a:srgbClr val="001F8E"/>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445323" y="212589"/>
            <a:ext cx="10525200" cy="596400"/>
          </a:xfrm>
          <a:prstGeom prst="rect">
            <a:avLst/>
          </a:prstGeom>
          <a:noFill/>
          <a:ln>
            <a:noFill/>
          </a:ln>
        </p:spPr>
        <p:txBody>
          <a:bodyPr anchorCtr="0" anchor="t" bIns="122025" lIns="122025" spcFirstLastPara="1" rIns="122025" wrap="square" tIns="122025">
            <a:noAutofit/>
          </a:bodyPr>
          <a:lstStyle/>
          <a:p>
            <a:pPr indent="0" lvl="0" marL="0" rtl="0" algn="l">
              <a:lnSpc>
                <a:spcPct val="100000"/>
              </a:lnSpc>
              <a:spcBef>
                <a:spcPts val="0"/>
              </a:spcBef>
              <a:spcAft>
                <a:spcPts val="0"/>
              </a:spcAft>
              <a:buSzPts val="3700"/>
              <a:buNone/>
            </a:pPr>
            <a:r>
              <a:rPr lang="en-US" sz="3500"/>
              <a:t>Feedback on working with the Open Mainframe Project</a:t>
            </a:r>
            <a:endParaRPr sz="3500"/>
          </a:p>
        </p:txBody>
      </p:sp>
      <p:sp>
        <p:nvSpPr>
          <p:cNvPr id="155" name="Google Shape;155;p12"/>
          <p:cNvSpPr txBox="1"/>
          <p:nvPr>
            <p:ph idx="1" type="body"/>
          </p:nvPr>
        </p:nvSpPr>
        <p:spPr>
          <a:xfrm>
            <a:off x="423333" y="1257899"/>
            <a:ext cx="11159100" cy="47397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
        <p:nvSpPr>
          <p:cNvPr id="156" name="Google Shape;156;p12"/>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a:t>
            </a:fld>
            <a:endParaRPr>
              <a:solidFill>
                <a:srgbClr val="001F8E"/>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679233" y="1906400"/>
            <a:ext cx="7154400" cy="3045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68FDF"/>
              </a:buClr>
              <a:buSzPts val="2800"/>
              <a:buFont typeface="Gill Sans"/>
              <a:buNone/>
            </a:pPr>
            <a:r>
              <a:rPr lang="en-US"/>
              <a:t>TAC Open Discussion</a:t>
            </a:r>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445323" y="212589"/>
            <a:ext cx="10525200" cy="596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68FDF"/>
              </a:buClr>
              <a:buSzPts val="2800"/>
              <a:buFont typeface="Gill Sans"/>
              <a:buNone/>
            </a:pPr>
            <a:r>
              <a:rPr lang="en-US"/>
              <a:t>Instructions (REMOVE SLIDE IN FINAL)</a:t>
            </a:r>
            <a:endParaRPr/>
          </a:p>
        </p:txBody>
      </p:sp>
      <p:sp>
        <p:nvSpPr>
          <p:cNvPr id="81" name="Google Shape;81;p2"/>
          <p:cNvSpPr txBox="1"/>
          <p:nvPr>
            <p:ph idx="1" type="body"/>
          </p:nvPr>
        </p:nvSpPr>
        <p:spPr>
          <a:xfrm>
            <a:off x="423333" y="1257899"/>
            <a:ext cx="11159100" cy="4739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en-US" sz="1800"/>
              <a:t>Please use this deck in preparation for your project’s annual review. Depending upon your project’s stage, the review will have different points.</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Incubation project:</a:t>
            </a:r>
            <a:endParaRPr sz="1800"/>
          </a:p>
          <a:p>
            <a:pPr indent="-342900" lvl="0" marL="457200" rtl="0" algn="l">
              <a:lnSpc>
                <a:spcPct val="100000"/>
              </a:lnSpc>
              <a:spcBef>
                <a:spcPts val="0"/>
              </a:spcBef>
              <a:spcAft>
                <a:spcPts val="0"/>
              </a:spcAft>
              <a:buSzPts val="1800"/>
              <a:buChar char="-"/>
            </a:pPr>
            <a:r>
              <a:rPr lang="en-US" sz="1800"/>
              <a:t>Review of progress towards Early Adoption Stage</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Early Adoption project:</a:t>
            </a:r>
            <a:endParaRPr sz="1800"/>
          </a:p>
          <a:p>
            <a:pPr indent="-342900" lvl="0" marL="457200" rtl="0" algn="l">
              <a:lnSpc>
                <a:spcPct val="100000"/>
              </a:lnSpc>
              <a:spcBef>
                <a:spcPts val="0"/>
              </a:spcBef>
              <a:spcAft>
                <a:spcPts val="0"/>
              </a:spcAft>
              <a:buSzPts val="1800"/>
              <a:buChar char="-"/>
            </a:pPr>
            <a:r>
              <a:rPr lang="en-US" sz="1800"/>
              <a:t>Review of progress towards Graduated Stage</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Graduated project:</a:t>
            </a:r>
            <a:endParaRPr sz="1800"/>
          </a:p>
          <a:p>
            <a:pPr indent="-342900" lvl="0" marL="457200" rtl="0" algn="l">
              <a:lnSpc>
                <a:spcPct val="100000"/>
              </a:lnSpc>
              <a:spcBef>
                <a:spcPts val="0"/>
              </a:spcBef>
              <a:spcAft>
                <a:spcPts val="0"/>
              </a:spcAft>
              <a:buSzPts val="1800"/>
              <a:buChar char="-"/>
            </a:pPr>
            <a:r>
              <a:rPr lang="en-US" sz="1800"/>
              <a:t>Review of project maintaining positive growth and adoption</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Please use the appropriate section in this deck for building the review deck. Add additional slides for addressing specific review points.</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Each project has 20 minutes for both their presentation and Q/A, so plan your presentation accordingly.</a:t>
            </a:r>
            <a:endParaRPr sz="1800"/>
          </a:p>
        </p:txBody>
      </p:sp>
      <p:sp>
        <p:nvSpPr>
          <p:cNvPr id="82" name="Google Shape;82;p2"/>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a:t>
            </a:fld>
            <a:endParaRPr>
              <a:solidFill>
                <a:srgbClr val="001F8E"/>
              </a:solidFill>
              <a:latin typeface="Gill Sans"/>
              <a:ea typeface="Gill Sans"/>
              <a:cs typeface="Gill Sans"/>
              <a:sym typeface="Gill Sans"/>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idx="2" type="body"/>
          </p:nvPr>
        </p:nvSpPr>
        <p:spPr>
          <a:xfrm>
            <a:off x="6282933" y="1257900"/>
            <a:ext cx="5502900" cy="4739700"/>
          </a:xfrm>
          <a:prstGeom prst="rect">
            <a:avLst/>
          </a:prstGeom>
          <a:noFill/>
          <a:ln>
            <a:noFill/>
          </a:ln>
        </p:spPr>
        <p:txBody>
          <a:bodyPr anchorCtr="0" anchor="t" bIns="122025" lIns="122025" spcFirstLastPara="1" rIns="122025" wrap="square" tIns="122025">
            <a:normAutofit fontScale="77500" lnSpcReduction="10000"/>
          </a:bodyPr>
          <a:lstStyle/>
          <a:p>
            <a:pPr indent="0" lvl="0" marL="0" rtl="0" algn="l">
              <a:lnSpc>
                <a:spcPct val="150000"/>
              </a:lnSpc>
              <a:spcBef>
                <a:spcPts val="0"/>
              </a:spcBef>
              <a:spcAft>
                <a:spcPts val="0"/>
              </a:spcAft>
              <a:buSzPct val="70370"/>
              <a:buNone/>
            </a:pPr>
            <a:r>
              <a:rPr b="1" lang="en-US"/>
              <a:t>Key Links:</a:t>
            </a:r>
            <a:endParaRPr b="1"/>
          </a:p>
          <a:p>
            <a:pPr indent="0" lvl="0" marL="0" rtl="0" algn="l">
              <a:lnSpc>
                <a:spcPct val="150000"/>
              </a:lnSpc>
              <a:spcBef>
                <a:spcPts val="0"/>
              </a:spcBef>
              <a:spcAft>
                <a:spcPts val="0"/>
              </a:spcAft>
              <a:buSzPct val="70370"/>
              <a:buNone/>
            </a:pPr>
            <a:r>
              <a:rPr b="1" lang="en-US"/>
              <a:t>Github:</a:t>
            </a:r>
            <a:r>
              <a:rPr lang="en-US"/>
              <a:t>	</a:t>
            </a:r>
            <a:r>
              <a:rPr i="1" lang="en-US"/>
              <a:t>URL</a:t>
            </a:r>
            <a:r>
              <a:rPr lang="en-US"/>
              <a:t>   </a:t>
            </a:r>
            <a:endParaRPr/>
          </a:p>
          <a:p>
            <a:pPr indent="0" lvl="0" marL="0" rtl="0" algn="l">
              <a:lnSpc>
                <a:spcPct val="150000"/>
              </a:lnSpc>
              <a:spcBef>
                <a:spcPts val="0"/>
              </a:spcBef>
              <a:spcAft>
                <a:spcPts val="0"/>
              </a:spcAft>
              <a:buSzPct val="70370"/>
              <a:buNone/>
            </a:pPr>
            <a:r>
              <a:rPr b="1" lang="en-US"/>
              <a:t>Website:</a:t>
            </a:r>
            <a:r>
              <a:rPr lang="en-US"/>
              <a:t> </a:t>
            </a:r>
            <a:r>
              <a:rPr i="1" lang="en-US"/>
              <a:t>URL</a:t>
            </a:r>
            <a:endParaRPr i="1"/>
          </a:p>
          <a:p>
            <a:pPr indent="0" lvl="0" marL="0" rtl="0" algn="l">
              <a:lnSpc>
                <a:spcPct val="150000"/>
              </a:lnSpc>
              <a:spcBef>
                <a:spcPts val="0"/>
              </a:spcBef>
              <a:spcAft>
                <a:spcPts val="0"/>
              </a:spcAft>
              <a:buSzPct val="70370"/>
              <a:buNone/>
            </a:pPr>
            <a:r>
              <a:rPr b="1" lang="en-US"/>
              <a:t>Artwork:</a:t>
            </a:r>
            <a:r>
              <a:rPr lang="en-US"/>
              <a:t> </a:t>
            </a:r>
            <a:r>
              <a:rPr i="1" lang="en-US"/>
              <a:t>URL</a:t>
            </a:r>
            <a:r>
              <a:rPr lang="en-US"/>
              <a:t>	</a:t>
            </a:r>
            <a:endParaRPr/>
          </a:p>
          <a:p>
            <a:pPr indent="0" lvl="0" marL="0" rtl="0" algn="l">
              <a:lnSpc>
                <a:spcPct val="150000"/>
              </a:lnSpc>
              <a:spcBef>
                <a:spcPts val="0"/>
              </a:spcBef>
              <a:spcAft>
                <a:spcPts val="0"/>
              </a:spcAft>
              <a:buSzPct val="70370"/>
              <a:buNone/>
            </a:pPr>
            <a:r>
              <a:rPr b="1" lang="en-US"/>
              <a:t>Mailing lists:</a:t>
            </a:r>
            <a:endParaRPr b="1"/>
          </a:p>
          <a:p>
            <a:pPr indent="-322103" lvl="0" marL="457200" rtl="0" algn="l">
              <a:lnSpc>
                <a:spcPct val="150000"/>
              </a:lnSpc>
              <a:spcBef>
                <a:spcPts val="0"/>
              </a:spcBef>
              <a:spcAft>
                <a:spcPts val="0"/>
              </a:spcAft>
              <a:buSzPct val="70370"/>
              <a:buChar char="●"/>
            </a:pPr>
            <a:r>
              <a:rPr lang="en-US"/>
              <a:t>mailing list name and link </a:t>
            </a:r>
            <a:endParaRPr/>
          </a:p>
          <a:p>
            <a:pPr indent="-322103" lvl="0" marL="457200" rtl="0" algn="l">
              <a:lnSpc>
                <a:spcPct val="150000"/>
              </a:lnSpc>
              <a:spcBef>
                <a:spcPts val="0"/>
              </a:spcBef>
              <a:spcAft>
                <a:spcPts val="0"/>
              </a:spcAft>
              <a:buSzPct val="70370"/>
              <a:buChar char="●"/>
            </a:pPr>
            <a:r>
              <a:rPr lang="en-US"/>
              <a:t>mailing list name and link </a:t>
            </a:r>
            <a:endParaRPr/>
          </a:p>
          <a:p>
            <a:pPr indent="-322103" lvl="0" marL="457200" rtl="0" algn="l">
              <a:lnSpc>
                <a:spcPct val="150000"/>
              </a:lnSpc>
              <a:spcBef>
                <a:spcPts val="0"/>
              </a:spcBef>
              <a:spcAft>
                <a:spcPts val="0"/>
              </a:spcAft>
              <a:buSzPct val="70370"/>
              <a:buChar char="●"/>
            </a:pPr>
            <a:r>
              <a:rPr lang="en-US"/>
              <a:t>mailing list name and link </a:t>
            </a:r>
            <a:endParaRPr/>
          </a:p>
          <a:p>
            <a:pPr indent="0" lvl="0" marL="0" rtl="0" algn="l">
              <a:lnSpc>
                <a:spcPct val="150000"/>
              </a:lnSpc>
              <a:spcBef>
                <a:spcPts val="0"/>
              </a:spcBef>
              <a:spcAft>
                <a:spcPts val="0"/>
              </a:spcAft>
              <a:buSzPct val="70370"/>
              <a:buNone/>
            </a:pPr>
            <a:r>
              <a:t/>
            </a:r>
            <a:endParaRPr/>
          </a:p>
          <a:p>
            <a:pPr indent="0" lvl="0" marL="0" rtl="0" algn="l">
              <a:lnSpc>
                <a:spcPct val="150000"/>
              </a:lnSpc>
              <a:spcBef>
                <a:spcPts val="0"/>
              </a:spcBef>
              <a:spcAft>
                <a:spcPts val="0"/>
              </a:spcAft>
              <a:buSzPct val="70370"/>
              <a:buNone/>
            </a:pPr>
            <a:r>
              <a:rPr b="1" lang="en-US"/>
              <a:t>OpenSSF Best Practice Badge URL:</a:t>
            </a:r>
            <a:r>
              <a:rPr lang="en-US"/>
              <a:t> </a:t>
            </a:r>
            <a:r>
              <a:rPr i="1" lang="en-US"/>
              <a:t>URL</a:t>
            </a:r>
            <a:endParaRPr i="1"/>
          </a:p>
        </p:txBody>
      </p:sp>
      <p:sp>
        <p:nvSpPr>
          <p:cNvPr id="88" name="Google Shape;88;p3"/>
          <p:cNvSpPr txBox="1"/>
          <p:nvPr>
            <p:ph idx="1" type="body"/>
          </p:nvPr>
        </p:nvSpPr>
        <p:spPr>
          <a:xfrm>
            <a:off x="423333" y="1257900"/>
            <a:ext cx="5502900" cy="4739700"/>
          </a:xfrm>
          <a:prstGeom prst="rect">
            <a:avLst/>
          </a:prstGeom>
          <a:noFill/>
          <a:ln>
            <a:noFill/>
          </a:ln>
        </p:spPr>
        <p:txBody>
          <a:bodyPr anchorCtr="0" anchor="t" bIns="122025" lIns="122025" spcFirstLastPara="1" rIns="122025" wrap="square" tIns="122025">
            <a:normAutofit fontScale="70000" lnSpcReduction="20000"/>
          </a:bodyPr>
          <a:lstStyle/>
          <a:p>
            <a:pPr indent="0" lvl="0" marL="0" rtl="0" algn="l">
              <a:lnSpc>
                <a:spcPct val="150000"/>
              </a:lnSpc>
              <a:spcBef>
                <a:spcPts val="0"/>
              </a:spcBef>
              <a:spcAft>
                <a:spcPts val="0"/>
              </a:spcAft>
              <a:buSzPct val="76076"/>
              <a:buNone/>
            </a:pPr>
            <a:r>
              <a:rPr b="1" lang="en-US"/>
              <a:t>Brief Description:</a:t>
            </a:r>
            <a:endParaRPr b="1"/>
          </a:p>
          <a:p>
            <a:pPr indent="0" lvl="0" marL="0" rtl="0" algn="l">
              <a:lnSpc>
                <a:spcPct val="150000"/>
              </a:lnSpc>
              <a:spcBef>
                <a:spcPts val="0"/>
              </a:spcBef>
              <a:spcAft>
                <a:spcPts val="0"/>
              </a:spcAft>
              <a:buSzPct val="76076"/>
              <a:buNone/>
            </a:pPr>
            <a:r>
              <a:rPr i="1" lang="en-US"/>
              <a:t>This is a description of the project, in no more than 3-4 sentences</a:t>
            </a:r>
            <a:endParaRPr i="1"/>
          </a:p>
          <a:p>
            <a:pPr indent="0" lvl="0" marL="0" rtl="0" algn="l">
              <a:lnSpc>
                <a:spcPct val="150000"/>
              </a:lnSpc>
              <a:spcBef>
                <a:spcPts val="0"/>
              </a:spcBef>
              <a:spcAft>
                <a:spcPts val="0"/>
              </a:spcAft>
              <a:buSzPct val="76076"/>
              <a:buNone/>
            </a:pPr>
            <a:r>
              <a:t/>
            </a:r>
            <a:endParaRPr/>
          </a:p>
          <a:p>
            <a:pPr indent="0" lvl="0" marL="0" rtl="0" algn="l">
              <a:lnSpc>
                <a:spcPct val="150000"/>
              </a:lnSpc>
              <a:spcBef>
                <a:spcPts val="0"/>
              </a:spcBef>
              <a:spcAft>
                <a:spcPts val="0"/>
              </a:spcAft>
              <a:buSzPct val="76076"/>
              <a:buNone/>
            </a:pPr>
            <a:r>
              <a:rPr b="1" lang="en-US"/>
              <a:t>TSC Chairperson: </a:t>
            </a:r>
            <a:endParaRPr b="1"/>
          </a:p>
          <a:p>
            <a:pPr indent="0" lvl="0" marL="0" rtl="0" algn="l">
              <a:lnSpc>
                <a:spcPct val="150000"/>
              </a:lnSpc>
              <a:spcBef>
                <a:spcPts val="0"/>
              </a:spcBef>
              <a:spcAft>
                <a:spcPts val="0"/>
              </a:spcAft>
              <a:buSzPct val="76076"/>
              <a:buNone/>
            </a:pPr>
            <a:r>
              <a:rPr i="1" lang="en-US"/>
              <a:t>Name and email</a:t>
            </a:r>
            <a:endParaRPr i="1"/>
          </a:p>
          <a:p>
            <a:pPr indent="0" lvl="0" marL="0" rtl="0" algn="l">
              <a:lnSpc>
                <a:spcPct val="150000"/>
              </a:lnSpc>
              <a:spcBef>
                <a:spcPts val="0"/>
              </a:spcBef>
              <a:spcAft>
                <a:spcPts val="0"/>
              </a:spcAft>
              <a:buSzPct val="76076"/>
              <a:buNone/>
            </a:pPr>
            <a:r>
              <a:t/>
            </a:r>
            <a:endParaRPr i="1"/>
          </a:p>
          <a:p>
            <a:pPr indent="0" lvl="0" marL="0" rtl="0" algn="l">
              <a:lnSpc>
                <a:spcPct val="150000"/>
              </a:lnSpc>
              <a:spcBef>
                <a:spcPts val="0"/>
              </a:spcBef>
              <a:spcAft>
                <a:spcPts val="0"/>
              </a:spcAft>
              <a:buSzPct val="76076"/>
              <a:buNone/>
            </a:pPr>
            <a:r>
              <a:rPr b="1" lang="en-US"/>
              <a:t>TSC Members and Affiliations:</a:t>
            </a:r>
            <a:endParaRPr b="1"/>
          </a:p>
          <a:p>
            <a:pPr indent="0" lvl="0" marL="0" rtl="0" algn="l">
              <a:lnSpc>
                <a:spcPct val="150000"/>
              </a:lnSpc>
              <a:spcBef>
                <a:spcPts val="0"/>
              </a:spcBef>
              <a:spcAft>
                <a:spcPts val="0"/>
              </a:spcAft>
              <a:buSzPct val="76076"/>
              <a:buNone/>
            </a:pPr>
            <a:r>
              <a:rPr i="1" lang="en-US"/>
              <a:t>list...</a:t>
            </a:r>
            <a:endParaRPr i="1"/>
          </a:p>
          <a:p>
            <a:pPr indent="0" lvl="0" marL="0" rtl="0" algn="l">
              <a:lnSpc>
                <a:spcPct val="150000"/>
              </a:lnSpc>
              <a:spcBef>
                <a:spcPts val="0"/>
              </a:spcBef>
              <a:spcAft>
                <a:spcPts val="0"/>
              </a:spcAft>
              <a:buSzPct val="76076"/>
              <a:buNone/>
            </a:pPr>
            <a:r>
              <a:t/>
            </a:r>
            <a:endParaRPr/>
          </a:p>
          <a:p>
            <a:pPr indent="0" lvl="0" marL="0" rtl="0" algn="l">
              <a:lnSpc>
                <a:spcPct val="150000"/>
              </a:lnSpc>
              <a:spcBef>
                <a:spcPts val="0"/>
              </a:spcBef>
              <a:spcAft>
                <a:spcPts val="0"/>
              </a:spcAft>
              <a:buSzPct val="76076"/>
              <a:buNone/>
            </a:pPr>
            <a:r>
              <a:rPr b="1" lang="en-US"/>
              <a:t>Contributed by:</a:t>
            </a:r>
            <a:r>
              <a:rPr lang="en-US"/>
              <a:t> </a:t>
            </a:r>
            <a:endParaRPr/>
          </a:p>
          <a:p>
            <a:pPr indent="0" lvl="0" marL="0" rtl="0" algn="l">
              <a:lnSpc>
                <a:spcPct val="150000"/>
              </a:lnSpc>
              <a:spcBef>
                <a:spcPts val="0"/>
              </a:spcBef>
              <a:spcAft>
                <a:spcPts val="0"/>
              </a:spcAft>
              <a:buSzPct val="76076"/>
              <a:buNone/>
            </a:pPr>
            <a:r>
              <a:rPr i="1" lang="en-US"/>
              <a:t>Contribution organization</a:t>
            </a:r>
            <a:endParaRPr i="1"/>
          </a:p>
        </p:txBody>
      </p:sp>
      <p:sp>
        <p:nvSpPr>
          <p:cNvPr id="89" name="Google Shape;89;p3"/>
          <p:cNvSpPr txBox="1"/>
          <p:nvPr>
            <p:ph type="title"/>
          </p:nvPr>
        </p:nvSpPr>
        <p:spPr>
          <a:xfrm>
            <a:off x="445324" y="212589"/>
            <a:ext cx="10525200" cy="596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68FDF"/>
              </a:buClr>
              <a:buSzPts val="3600"/>
              <a:buFont typeface="Gill Sans"/>
              <a:buNone/>
            </a:pPr>
            <a:r>
              <a:rPr lang="en-US"/>
              <a:t>&lt;your project name&gt;</a:t>
            </a:r>
            <a:endParaRPr/>
          </a:p>
        </p:txBody>
      </p:sp>
      <p:sp>
        <p:nvSpPr>
          <p:cNvPr id="90" name="Google Shape;90;p3"/>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l">
              <a:spcBef>
                <a:spcPts val="0"/>
              </a:spcBef>
              <a:spcAft>
                <a:spcPts val="0"/>
              </a:spcAft>
              <a:buClr>
                <a:srgbClr val="000000"/>
              </a:buClr>
              <a:buSzPts val="1900"/>
              <a:buFont typeface="Arial"/>
              <a:buNone/>
            </a:pPr>
            <a:fld id="{00000000-1234-1234-1234-123412341234}" type="slidenum">
              <a:rPr lang="en-US"/>
              <a:t>‹#›</a:t>
            </a:fld>
            <a:endParaRPr/>
          </a:p>
        </p:txBody>
      </p:sp>
      <p:sp>
        <p:nvSpPr>
          <p:cNvPr id="91" name="Google Shape;91;p3"/>
          <p:cNvSpPr txBox="1"/>
          <p:nvPr/>
        </p:nvSpPr>
        <p:spPr>
          <a:xfrm>
            <a:off x="2873250" y="2735975"/>
            <a:ext cx="6445500" cy="446400"/>
          </a:xfrm>
          <a:prstGeom prst="rect">
            <a:avLst/>
          </a:prstGeom>
          <a:solidFill>
            <a:srgbClr val="FF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alibri"/>
                <a:ea typeface="Calibri"/>
                <a:cs typeface="Calibri"/>
                <a:sym typeface="Calibri"/>
              </a:rPr>
              <a:t>Update with your project’s information</a:t>
            </a:r>
            <a:endParaRPr b="1" i="0" sz="19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445323" y="212589"/>
            <a:ext cx="10525200" cy="596400"/>
          </a:xfrm>
          <a:prstGeom prst="rect">
            <a:avLst/>
          </a:prstGeom>
          <a:noFill/>
          <a:ln>
            <a:noFill/>
          </a:ln>
        </p:spPr>
        <p:txBody>
          <a:bodyPr anchorCtr="0" anchor="t" bIns="122025" lIns="122025" spcFirstLastPara="1" rIns="122025" wrap="square" tIns="122025">
            <a:noAutofit/>
          </a:bodyPr>
          <a:lstStyle/>
          <a:p>
            <a:pPr indent="0" lvl="0" marL="0" rtl="0" algn="l">
              <a:lnSpc>
                <a:spcPct val="100000"/>
              </a:lnSpc>
              <a:spcBef>
                <a:spcPts val="0"/>
              </a:spcBef>
              <a:spcAft>
                <a:spcPts val="0"/>
              </a:spcAft>
              <a:buSzPts val="3700"/>
              <a:buNone/>
            </a:pPr>
            <a:r>
              <a:rPr lang="en-US"/>
              <a:t>Incubation Project review criteria</a:t>
            </a:r>
            <a:endParaRPr/>
          </a:p>
        </p:txBody>
      </p:sp>
      <p:sp>
        <p:nvSpPr>
          <p:cNvPr id="98" name="Google Shape;98;p4"/>
          <p:cNvSpPr txBox="1"/>
          <p:nvPr>
            <p:ph idx="1" type="body"/>
          </p:nvPr>
        </p:nvSpPr>
        <p:spPr>
          <a:xfrm>
            <a:off x="423333" y="1257899"/>
            <a:ext cx="11159100" cy="4739700"/>
          </a:xfrm>
          <a:prstGeom prst="rect">
            <a:avLst/>
          </a:prstGeom>
          <a:noFill/>
          <a:ln>
            <a:noFill/>
          </a:ln>
        </p:spPr>
        <p:txBody>
          <a:bodyPr anchorCtr="0" anchor="t" bIns="122025" lIns="122025" spcFirstLastPara="1" rIns="122025" wrap="square" tIns="122025">
            <a:noAutofit/>
          </a:bodyPr>
          <a:lstStyle/>
          <a:p>
            <a:pPr indent="0" lvl="0" marL="0" rtl="0" algn="l">
              <a:spcBef>
                <a:spcPts val="500"/>
              </a:spcBef>
              <a:spcAft>
                <a:spcPts val="0"/>
              </a:spcAft>
              <a:buSzPts val="2400"/>
              <a:buNone/>
            </a:pPr>
            <a:r>
              <a:rPr lang="en-US" sz="1800"/>
              <a:t>To be considered for the Incubation Stage, the project must meet the following requirements:</a:t>
            </a:r>
            <a:endParaRPr sz="1800"/>
          </a:p>
          <a:p>
            <a:pPr indent="-323850" lvl="0" marL="457200" rtl="0" algn="l">
              <a:spcBef>
                <a:spcPts val="500"/>
              </a:spcBef>
              <a:spcAft>
                <a:spcPts val="0"/>
              </a:spcAft>
              <a:buSzPts val="1500"/>
              <a:buChar char="●"/>
            </a:pPr>
            <a:r>
              <a:rPr lang="en-US" sz="1800"/>
              <a:t>Have completed and approved the Technical Charter and agree to transfer any relevant trademarks to The Linux Foundation or its affiliate, LF Projects, LLC, and to assist in filing for any relevant unregistered ones.</a:t>
            </a:r>
            <a:endParaRPr sz="1800"/>
          </a:p>
          <a:p>
            <a:pPr indent="-323850" lvl="0" marL="457200" rtl="0" algn="l">
              <a:spcBef>
                <a:spcPts val="500"/>
              </a:spcBef>
              <a:spcAft>
                <a:spcPts val="0"/>
              </a:spcAft>
              <a:buSzPts val="1500"/>
              <a:buChar char="●"/>
            </a:pPr>
            <a:r>
              <a:rPr lang="en-US" sz="1800"/>
              <a:t>Have defined its technical governance, including:</a:t>
            </a:r>
            <a:endParaRPr sz="1800"/>
          </a:p>
          <a:p>
            <a:pPr indent="-292100" lvl="1" marL="914400" rtl="0" algn="l">
              <a:spcBef>
                <a:spcPts val="500"/>
              </a:spcBef>
              <a:spcAft>
                <a:spcPts val="0"/>
              </a:spcAft>
              <a:buSzPts val="1000"/>
              <a:buChar char="●"/>
            </a:pPr>
            <a:r>
              <a:rPr lang="en-US" sz="1500"/>
              <a:t>A LICENSE file in every code repository, with the license chosen being an OSI-approved license.</a:t>
            </a:r>
            <a:endParaRPr sz="1500"/>
          </a:p>
          <a:p>
            <a:pPr indent="-292100" lvl="1" marL="914400" rtl="0" algn="l">
              <a:spcBef>
                <a:spcPts val="500"/>
              </a:spcBef>
              <a:spcAft>
                <a:spcPts val="0"/>
              </a:spcAft>
              <a:buSzPts val="1000"/>
              <a:buChar char="●"/>
            </a:pPr>
            <a:r>
              <a:rPr lang="en-US" sz="1500"/>
              <a:t>A README file welcoming new community members to the project and explaining why the project is useful and how to get started.</a:t>
            </a:r>
            <a:endParaRPr sz="1500"/>
          </a:p>
          <a:p>
            <a:pPr indent="-292100" lvl="1" marL="914400" rtl="0" algn="l">
              <a:spcBef>
                <a:spcPts val="500"/>
              </a:spcBef>
              <a:spcAft>
                <a:spcPts val="0"/>
              </a:spcAft>
              <a:buSzPts val="1000"/>
              <a:buChar char="●"/>
            </a:pPr>
            <a:r>
              <a:rPr lang="en-US" sz="1500"/>
              <a:t>A CONTRIBUTING file explaining to other developers and your community of users how to contribute to the project. The file should explain the types of contributions needed and how the process works.</a:t>
            </a:r>
            <a:endParaRPr sz="1500"/>
          </a:p>
          <a:p>
            <a:pPr indent="-292100" lvl="1" marL="914400" rtl="0" algn="l">
              <a:spcBef>
                <a:spcPts val="500"/>
              </a:spcBef>
              <a:spcAft>
                <a:spcPts val="0"/>
              </a:spcAft>
              <a:buSzPts val="1000"/>
              <a:buChar char="●"/>
            </a:pPr>
            <a:r>
              <a:rPr lang="en-US" sz="1500"/>
              <a:t>A CODEOWNERS or COMMITTERS file to define individuals or teams that are responsible for code in a repository; document current project owners and current and emeritus committers.</a:t>
            </a:r>
            <a:endParaRPr sz="1500"/>
          </a:p>
          <a:p>
            <a:pPr indent="-292100" lvl="1" marL="914400" rtl="0" algn="l">
              <a:spcBef>
                <a:spcPts val="500"/>
              </a:spcBef>
              <a:spcAft>
                <a:spcPts val="0"/>
              </a:spcAft>
              <a:buSzPts val="1000"/>
              <a:buChar char="●"/>
            </a:pPr>
            <a:r>
              <a:rPr lang="en-US" sz="1500"/>
              <a:t>A CODE_OF_CONDUCT file that sets the ground rules for participants’ behavior associated and helps to facilitate a friendly, welcoming environment. By default, projects should leverage the Linux Foundation Code of Conduct unless an alternate Code of Conduct is approved prior.</a:t>
            </a:r>
            <a:endParaRPr sz="1500"/>
          </a:p>
          <a:p>
            <a:pPr indent="-292100" lvl="1" marL="914400" rtl="0" algn="l">
              <a:spcBef>
                <a:spcPts val="500"/>
              </a:spcBef>
              <a:spcAft>
                <a:spcPts val="0"/>
              </a:spcAft>
              <a:buSzPts val="1000"/>
              <a:buChar char="●"/>
            </a:pPr>
            <a:r>
              <a:rPr lang="en-US" sz="1500"/>
              <a:t>A RELEASE file that provides documentation on the release methodology, cadence, criteria, etc.</a:t>
            </a:r>
            <a:endParaRPr sz="1500"/>
          </a:p>
          <a:p>
            <a:pPr indent="-292100" lvl="1" marL="914400" rtl="0" algn="l">
              <a:spcBef>
                <a:spcPts val="500"/>
              </a:spcBef>
              <a:spcAft>
                <a:spcPts val="0"/>
              </a:spcAft>
              <a:buSzPts val="1000"/>
              <a:buChar char="●"/>
            </a:pPr>
            <a:r>
              <a:rPr lang="en-US" sz="1500"/>
              <a:t>A GOVERNANCE file that documents the project’s technical governance.</a:t>
            </a:r>
            <a:endParaRPr sz="1500"/>
          </a:p>
          <a:p>
            <a:pPr indent="-292100" lvl="1" marL="914400" rtl="0" algn="l">
              <a:spcBef>
                <a:spcPts val="500"/>
              </a:spcBef>
              <a:spcAft>
                <a:spcPts val="0"/>
              </a:spcAft>
              <a:buSzPts val="1000"/>
              <a:buChar char="●"/>
            </a:pPr>
            <a:r>
              <a:rPr lang="en-US" sz="1500"/>
              <a:t>A SUPPORT file to let users and developers know about ways to get help with your project.</a:t>
            </a:r>
            <a:endParaRPr sz="1500"/>
          </a:p>
        </p:txBody>
      </p:sp>
      <p:sp>
        <p:nvSpPr>
          <p:cNvPr id="99" name="Google Shape;99;p4"/>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a:t>
            </a:fld>
            <a:endParaRPr>
              <a:solidFill>
                <a:srgbClr val="001F8E"/>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445323" y="212589"/>
            <a:ext cx="10525200" cy="596400"/>
          </a:xfrm>
          <a:prstGeom prst="rect">
            <a:avLst/>
          </a:prstGeom>
          <a:noFill/>
          <a:ln>
            <a:noFill/>
          </a:ln>
        </p:spPr>
        <p:txBody>
          <a:bodyPr anchorCtr="0" anchor="t" bIns="122025" lIns="122025" spcFirstLastPara="1" rIns="122025" wrap="square" tIns="122025">
            <a:noAutofit/>
          </a:bodyPr>
          <a:lstStyle/>
          <a:p>
            <a:pPr indent="0" lvl="0" marL="0" rtl="0" algn="l">
              <a:lnSpc>
                <a:spcPct val="100000"/>
              </a:lnSpc>
              <a:spcBef>
                <a:spcPts val="0"/>
              </a:spcBef>
              <a:spcAft>
                <a:spcPts val="0"/>
              </a:spcAft>
              <a:buSzPts val="3700"/>
              <a:buNone/>
            </a:pPr>
            <a:r>
              <a:rPr lang="en-US"/>
              <a:t>Incubation Project review criteria ( continued )</a:t>
            </a:r>
            <a:endParaRPr/>
          </a:p>
        </p:txBody>
      </p:sp>
      <p:sp>
        <p:nvSpPr>
          <p:cNvPr id="106" name="Google Shape;106;p5"/>
          <p:cNvSpPr txBox="1"/>
          <p:nvPr>
            <p:ph idx="1" type="body"/>
          </p:nvPr>
        </p:nvSpPr>
        <p:spPr>
          <a:xfrm>
            <a:off x="423333" y="1257899"/>
            <a:ext cx="11159100" cy="4739700"/>
          </a:xfrm>
          <a:prstGeom prst="rect">
            <a:avLst/>
          </a:prstGeom>
          <a:noFill/>
          <a:ln>
            <a:noFill/>
          </a:ln>
        </p:spPr>
        <p:txBody>
          <a:bodyPr anchorCtr="0" anchor="t" bIns="122025" lIns="122025" spcFirstLastPara="1" rIns="122025" wrap="square" tIns="122025">
            <a:noAutofit/>
          </a:bodyPr>
          <a:lstStyle/>
          <a:p>
            <a:pPr indent="-336550" lvl="0" marL="457200" rtl="0" algn="l">
              <a:spcBef>
                <a:spcPts val="500"/>
              </a:spcBef>
              <a:spcAft>
                <a:spcPts val="0"/>
              </a:spcAft>
              <a:buSzPts val="1700"/>
              <a:buChar char="●"/>
            </a:pPr>
            <a:r>
              <a:rPr lang="en-US" sz="2000"/>
              <a:t>Have achieved and maintained an</a:t>
            </a:r>
            <a:r>
              <a:rPr lang="en-US" sz="2000" u="sng">
                <a:solidFill>
                  <a:schemeClr val="hlink"/>
                </a:solidFill>
                <a:hlinkClick r:id="rId3"/>
              </a:rPr>
              <a:t> OpenSSF Best Practices Badge</a:t>
            </a:r>
            <a:r>
              <a:rPr lang="en-US" sz="2000"/>
              <a:t> at the</a:t>
            </a:r>
            <a:r>
              <a:rPr lang="en-US" sz="2000" u="sng">
                <a:solidFill>
                  <a:schemeClr val="hlink"/>
                </a:solidFill>
                <a:hlinkClick r:id="rId4"/>
              </a:rPr>
              <a:t> 'passing' level</a:t>
            </a:r>
            <a:r>
              <a:rPr lang="en-US" sz="2000"/>
              <a:t>.</a:t>
            </a:r>
            <a:endParaRPr sz="2000"/>
          </a:p>
          <a:p>
            <a:pPr indent="-336550" lvl="0" marL="457200" rtl="0" algn="l">
              <a:spcBef>
                <a:spcPts val="500"/>
              </a:spcBef>
              <a:spcAft>
                <a:spcPts val="0"/>
              </a:spcAft>
              <a:buSzPts val="1700"/>
              <a:buChar char="●"/>
            </a:pPr>
            <a:r>
              <a:rPr lang="en-US" sz="2000"/>
              <a:t>Have had a successful license scan with any critical issues remedied.</a:t>
            </a:r>
            <a:endParaRPr sz="2000"/>
          </a:p>
          <a:p>
            <a:pPr indent="-336550" lvl="0" marL="457200" rtl="0" algn="l">
              <a:spcBef>
                <a:spcPts val="500"/>
              </a:spcBef>
              <a:spcAft>
                <a:spcPts val="0"/>
              </a:spcAft>
              <a:buSzPts val="1700"/>
              <a:buChar char="●"/>
            </a:pPr>
            <a:r>
              <a:rPr lang="en-US" sz="2000"/>
              <a:t>An overview of the project’s architecture and features defined.</a:t>
            </a:r>
            <a:endParaRPr sz="2000"/>
          </a:p>
          <a:p>
            <a:pPr indent="-336550" lvl="0" marL="457200" rtl="0" algn="l">
              <a:spcBef>
                <a:spcPts val="500"/>
              </a:spcBef>
              <a:spcAft>
                <a:spcPts val="0"/>
              </a:spcAft>
              <a:buSzPts val="1700"/>
              <a:buChar char="●"/>
            </a:pPr>
            <a:r>
              <a:rPr lang="en-US" sz="2000"/>
              <a:t>A project roadmap is defined, which should address the following questions.</a:t>
            </a:r>
            <a:endParaRPr sz="2000"/>
          </a:p>
          <a:p>
            <a:pPr indent="-304800" lvl="1" marL="914400" rtl="0" algn="l">
              <a:spcBef>
                <a:spcPts val="500"/>
              </a:spcBef>
              <a:spcAft>
                <a:spcPts val="0"/>
              </a:spcAft>
              <a:buSzPts val="1200"/>
              <a:buChar char="●"/>
            </a:pPr>
            <a:r>
              <a:rPr lang="en-US" sz="1700"/>
              <a:t>What use cases are possible now?</a:t>
            </a:r>
            <a:endParaRPr sz="1700"/>
          </a:p>
          <a:p>
            <a:pPr indent="-304800" lvl="1" marL="914400" rtl="0" algn="l">
              <a:spcBef>
                <a:spcPts val="500"/>
              </a:spcBef>
              <a:spcAft>
                <a:spcPts val="0"/>
              </a:spcAft>
              <a:buSzPts val="1200"/>
              <a:buChar char="●"/>
            </a:pPr>
            <a:r>
              <a:rPr lang="en-US" sz="1700"/>
              <a:t>What does the next year look like regarding additional features and use cases covered?</a:t>
            </a:r>
            <a:endParaRPr sz="1700"/>
          </a:p>
          <a:p>
            <a:pPr indent="-336550" lvl="0" marL="457200" rtl="0" algn="l">
              <a:spcBef>
                <a:spcPts val="500"/>
              </a:spcBef>
              <a:spcAft>
                <a:spcPts val="0"/>
              </a:spcAft>
              <a:buSzPts val="1700"/>
              <a:buChar char="●"/>
            </a:pPr>
            <a:r>
              <a:rPr lang="en-US" sz="2000"/>
              <a:t>Community and contributor growth assessment</a:t>
            </a:r>
            <a:endParaRPr sz="2000"/>
          </a:p>
          <a:p>
            <a:pPr indent="-304800" lvl="1" marL="914400" rtl="0" algn="l">
              <a:spcBef>
                <a:spcPts val="500"/>
              </a:spcBef>
              <a:spcAft>
                <a:spcPts val="0"/>
              </a:spcAft>
              <a:buSzPts val="1200"/>
              <a:buChar char="●"/>
            </a:pPr>
            <a:r>
              <a:rPr lang="en-US" sz="1700"/>
              <a:t>The current number of contributors and committers and the number of different organizations contributing to the project.</a:t>
            </a:r>
            <a:endParaRPr sz="1700"/>
          </a:p>
          <a:p>
            <a:pPr indent="-304800" lvl="2" marL="1371600" rtl="0" algn="l">
              <a:spcBef>
                <a:spcPts val="400"/>
              </a:spcBef>
              <a:spcAft>
                <a:spcPts val="0"/>
              </a:spcAft>
              <a:buSzPts val="1200"/>
              <a:buChar char="•"/>
            </a:pPr>
            <a:r>
              <a:rPr lang="en-US" sz="1400"/>
              <a:t>Generally, the TAC will look for 2 to 3 committers, but one committer may be acceptable for a high-quality project.</a:t>
            </a:r>
            <a:endParaRPr sz="1400"/>
          </a:p>
          <a:p>
            <a:pPr indent="-304800" lvl="1" marL="914400" rtl="0" algn="l">
              <a:spcBef>
                <a:spcPts val="500"/>
              </a:spcBef>
              <a:spcAft>
                <a:spcPts val="0"/>
              </a:spcAft>
              <a:buSzPts val="1200"/>
              <a:buChar char="●"/>
            </a:pPr>
            <a:r>
              <a:rPr lang="en-US" sz="1700"/>
              <a:t>Demonstrate a sustained flow of commits / merged contributions</a:t>
            </a:r>
            <a:endParaRPr sz="1700"/>
          </a:p>
          <a:p>
            <a:pPr indent="-304800" lvl="1" marL="914400" rtl="0" algn="l">
              <a:spcBef>
                <a:spcPts val="500"/>
              </a:spcBef>
              <a:spcAft>
                <a:spcPts val="0"/>
              </a:spcAft>
              <a:buSzPts val="1200"/>
              <a:buChar char="●"/>
            </a:pPr>
            <a:r>
              <a:rPr lang="en-US" sz="1700"/>
              <a:t>A credible plan for developing a thriving user community, particularly expanding the number of committers and contributors?</a:t>
            </a:r>
            <a:endParaRPr sz="1700"/>
          </a:p>
          <a:p>
            <a:pPr indent="-304800" lvl="1" marL="914400" rtl="0" algn="l">
              <a:spcBef>
                <a:spcPts val="500"/>
              </a:spcBef>
              <a:spcAft>
                <a:spcPts val="0"/>
              </a:spcAft>
              <a:buSzPts val="1200"/>
              <a:buChar char="●"/>
            </a:pPr>
            <a:r>
              <a:rPr lang="en-US" sz="1700"/>
              <a:t>Outline of the plan for the project to complete the requirements for Active Stage</a:t>
            </a:r>
            <a:endParaRPr sz="1700"/>
          </a:p>
        </p:txBody>
      </p:sp>
      <p:sp>
        <p:nvSpPr>
          <p:cNvPr id="107" name="Google Shape;107;p5"/>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a:t>
            </a:fld>
            <a:endParaRPr>
              <a:solidFill>
                <a:srgbClr val="001F8E"/>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445323" y="212589"/>
            <a:ext cx="10525200" cy="596400"/>
          </a:xfrm>
          <a:prstGeom prst="rect">
            <a:avLst/>
          </a:prstGeom>
          <a:noFill/>
          <a:ln>
            <a:noFill/>
          </a:ln>
        </p:spPr>
        <p:txBody>
          <a:bodyPr anchorCtr="0" anchor="t" bIns="122025" lIns="122025" spcFirstLastPara="1" rIns="122025" wrap="square" tIns="122025">
            <a:noAutofit/>
          </a:bodyPr>
          <a:lstStyle/>
          <a:p>
            <a:pPr indent="0" lvl="0" marL="0" rtl="0" algn="l">
              <a:lnSpc>
                <a:spcPct val="100000"/>
              </a:lnSpc>
              <a:spcBef>
                <a:spcPts val="0"/>
              </a:spcBef>
              <a:spcAft>
                <a:spcPts val="0"/>
              </a:spcAft>
              <a:buSzPts val="3700"/>
              <a:buNone/>
            </a:pPr>
            <a:r>
              <a:rPr lang="en-US"/>
              <a:t>Active Project review criteria</a:t>
            </a:r>
            <a:endParaRPr/>
          </a:p>
        </p:txBody>
      </p:sp>
      <p:sp>
        <p:nvSpPr>
          <p:cNvPr id="114" name="Google Shape;114;p6"/>
          <p:cNvSpPr txBox="1"/>
          <p:nvPr>
            <p:ph idx="1" type="body"/>
          </p:nvPr>
        </p:nvSpPr>
        <p:spPr>
          <a:xfrm>
            <a:off x="423333" y="1257899"/>
            <a:ext cx="11159100" cy="4739700"/>
          </a:xfrm>
          <a:prstGeom prst="rect">
            <a:avLst/>
          </a:prstGeom>
          <a:noFill/>
          <a:ln>
            <a:noFill/>
          </a:ln>
        </p:spPr>
        <p:txBody>
          <a:bodyPr anchorCtr="0" anchor="t" bIns="122025" lIns="122025" spcFirstLastPara="1" rIns="122025" wrap="square" tIns="122025">
            <a:noAutofit/>
          </a:bodyPr>
          <a:lstStyle/>
          <a:p>
            <a:pPr indent="0" lvl="0" marL="0" rtl="0" algn="l">
              <a:spcBef>
                <a:spcPts val="500"/>
              </a:spcBef>
              <a:spcAft>
                <a:spcPts val="0"/>
              </a:spcAft>
              <a:buNone/>
            </a:pPr>
            <a:r>
              <a:rPr lang="en-US" sz="2600"/>
              <a:t>To be accepted at the Active Stage, a project must have completed the Incubation Stage requirements plus the following requirements:</a:t>
            </a:r>
            <a:endParaRPr sz="2600"/>
          </a:p>
          <a:p>
            <a:pPr indent="-374650" lvl="0" marL="457200" rtl="0" algn="l">
              <a:spcBef>
                <a:spcPts val="500"/>
              </a:spcBef>
              <a:spcAft>
                <a:spcPts val="0"/>
              </a:spcAft>
              <a:buSzPts val="2300"/>
              <a:buChar char="●"/>
            </a:pPr>
            <a:r>
              <a:rPr lang="en-US" sz="2600"/>
              <a:t>Have committers from at least two organizations.</a:t>
            </a:r>
            <a:endParaRPr sz="2600"/>
          </a:p>
          <a:p>
            <a:pPr indent="-374650" lvl="0" marL="457200" rtl="0" algn="l">
              <a:spcBef>
                <a:spcPts val="500"/>
              </a:spcBef>
              <a:spcAft>
                <a:spcPts val="0"/>
              </a:spcAft>
              <a:buSzPts val="2300"/>
              <a:buChar char="●"/>
            </a:pPr>
            <a:r>
              <a:rPr lang="en-US" sz="2600"/>
              <a:t>Have achieved and maintained an</a:t>
            </a:r>
            <a:r>
              <a:rPr lang="en-US" sz="2600" u="sng">
                <a:solidFill>
                  <a:schemeClr val="hlink"/>
                </a:solidFill>
                <a:hlinkClick r:id="rId3"/>
              </a:rPr>
              <a:t> OpenSSF Best Practices Badge</a:t>
            </a:r>
            <a:r>
              <a:rPr lang="en-US" sz="2600"/>
              <a:t> at the</a:t>
            </a:r>
            <a:r>
              <a:rPr lang="en-US" sz="2600" u="sng">
                <a:solidFill>
                  <a:schemeClr val="hlink"/>
                </a:solidFill>
                <a:hlinkClick r:id="rId4"/>
              </a:rPr>
              <a:t> 'Gold' level</a:t>
            </a:r>
            <a:r>
              <a:rPr lang="en-US" sz="2600"/>
              <a:t>.</a:t>
            </a:r>
            <a:endParaRPr sz="2600"/>
          </a:p>
          <a:p>
            <a:pPr indent="-374650" lvl="0" marL="457200" rtl="0" algn="l">
              <a:spcBef>
                <a:spcPts val="500"/>
              </a:spcBef>
              <a:spcAft>
                <a:spcPts val="0"/>
              </a:spcAft>
              <a:buSzPts val="2300"/>
              <a:buChar char="●"/>
            </a:pPr>
            <a:r>
              <a:rPr lang="en-US" sz="2600"/>
              <a:t>Demonstrable roadmap progress.</a:t>
            </a:r>
            <a:endParaRPr sz="2600"/>
          </a:p>
          <a:p>
            <a:pPr indent="-374650" lvl="0" marL="457200" rtl="0" algn="l">
              <a:spcBef>
                <a:spcPts val="500"/>
              </a:spcBef>
              <a:spcAft>
                <a:spcPts val="0"/>
              </a:spcAft>
              <a:buSzPts val="2300"/>
              <a:buChar char="●"/>
            </a:pPr>
            <a:r>
              <a:rPr lang="en-US" sz="2600"/>
              <a:t>The sustained flow of commits / merged contributions.</a:t>
            </a:r>
            <a:endParaRPr sz="2600"/>
          </a:p>
          <a:p>
            <a:pPr indent="-374650" lvl="0" marL="457200" rtl="0" algn="l">
              <a:spcBef>
                <a:spcPts val="500"/>
              </a:spcBef>
              <a:spcAft>
                <a:spcPts val="0"/>
              </a:spcAft>
              <a:buSzPts val="2300"/>
              <a:buChar char="●"/>
            </a:pPr>
            <a:r>
              <a:rPr lang="en-US" sz="2600"/>
              <a:t>A healthy number of public adopters identified within the project ( using an ADOPTERS.md page or having showcased on the project’s website ).</a:t>
            </a:r>
            <a:endParaRPr sz="2600"/>
          </a:p>
          <a:p>
            <a:pPr indent="-374650" lvl="0" marL="457200" rtl="0" algn="l">
              <a:spcBef>
                <a:spcPts val="500"/>
              </a:spcBef>
              <a:spcAft>
                <a:spcPts val="0"/>
              </a:spcAft>
              <a:buSzPts val="2300"/>
              <a:buChar char="●"/>
            </a:pPr>
            <a:r>
              <a:rPr lang="en-US" sz="2600"/>
              <a:t>Elect or appoint a project lead to represent the project on the TAC.</a:t>
            </a:r>
            <a:endParaRPr sz="2600"/>
          </a:p>
        </p:txBody>
      </p:sp>
      <p:sp>
        <p:nvSpPr>
          <p:cNvPr id="115" name="Google Shape;115;p6"/>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a:t>
            </a:fld>
            <a:endParaRPr>
              <a:solidFill>
                <a:srgbClr val="001F8E"/>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445324" y="212589"/>
            <a:ext cx="10525200" cy="596400"/>
          </a:xfrm>
          <a:prstGeom prst="rect">
            <a:avLst/>
          </a:prstGeom>
          <a:noFill/>
          <a:ln>
            <a:noFill/>
          </a:ln>
        </p:spPr>
        <p:txBody>
          <a:bodyPr anchorCtr="0" anchor="t" bIns="122025" lIns="122025" spcFirstLastPara="1" rIns="122025" wrap="square" tIns="122025">
            <a:noAutofit/>
          </a:bodyPr>
          <a:lstStyle/>
          <a:p>
            <a:pPr indent="0" lvl="0" marL="0" rtl="0" algn="l">
              <a:lnSpc>
                <a:spcPct val="100000"/>
              </a:lnSpc>
              <a:spcBef>
                <a:spcPts val="0"/>
              </a:spcBef>
              <a:spcAft>
                <a:spcPts val="0"/>
              </a:spcAft>
              <a:buSzPts val="3700"/>
              <a:buNone/>
            </a:pPr>
            <a:r>
              <a:rPr lang="en-US"/>
              <a:t>Contributions</a:t>
            </a:r>
            <a:endParaRPr/>
          </a:p>
        </p:txBody>
      </p:sp>
      <p:pic>
        <p:nvPicPr>
          <p:cNvPr id="122" name="Google Shape;122;p8"/>
          <p:cNvPicPr preferRelativeResize="0"/>
          <p:nvPr/>
        </p:nvPicPr>
        <p:blipFill rotWithShape="1">
          <a:blip r:embed="rId3">
            <a:alphaModFix/>
          </a:blip>
          <a:srcRect b="0" l="0" r="0" t="0"/>
          <a:stretch/>
        </p:blipFill>
        <p:spPr>
          <a:xfrm>
            <a:off x="1631192" y="1230950"/>
            <a:ext cx="8929617" cy="4818276"/>
          </a:xfrm>
          <a:prstGeom prst="rect">
            <a:avLst/>
          </a:prstGeom>
          <a:noFill/>
          <a:ln>
            <a:noFill/>
          </a:ln>
        </p:spPr>
      </p:pic>
      <p:sp>
        <p:nvSpPr>
          <p:cNvPr id="123" name="Google Shape;123;p8"/>
          <p:cNvSpPr txBox="1"/>
          <p:nvPr/>
        </p:nvSpPr>
        <p:spPr>
          <a:xfrm>
            <a:off x="3854250" y="2935675"/>
            <a:ext cx="4483500" cy="477000"/>
          </a:xfrm>
          <a:prstGeom prst="rect">
            <a:avLst/>
          </a:prstGeom>
          <a:solidFill>
            <a:srgbClr val="FF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FFFFFF"/>
                </a:solidFill>
                <a:latin typeface="Gill Sans"/>
                <a:ea typeface="Gill Sans"/>
                <a:cs typeface="Gill Sans"/>
                <a:sym typeface="Gill Sans"/>
              </a:rPr>
              <a:t>UPDATE FROM LFX INSIGHTS</a:t>
            </a:r>
            <a:endParaRPr b="1" i="0" sz="1900" u="none" cap="none" strike="noStrike">
              <a:solidFill>
                <a:srgbClr val="FFFFFF"/>
              </a:solidFill>
              <a:latin typeface="Gill Sans"/>
              <a:ea typeface="Gill Sans"/>
              <a:cs typeface="Gill Sans"/>
              <a:sym typeface="Gill Sans"/>
            </a:endParaRPr>
          </a:p>
        </p:txBody>
      </p:sp>
      <p:sp>
        <p:nvSpPr>
          <p:cNvPr id="124" name="Google Shape;124;p8"/>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l">
              <a:spcBef>
                <a:spcPts val="0"/>
              </a:spcBef>
              <a:spcAft>
                <a:spcPts val="0"/>
              </a:spcAft>
              <a:buClr>
                <a:srgbClr val="000000"/>
              </a:buClr>
              <a:buSzPts val="19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445324" y="212589"/>
            <a:ext cx="10525200" cy="596400"/>
          </a:xfrm>
          <a:prstGeom prst="rect">
            <a:avLst/>
          </a:prstGeom>
          <a:noFill/>
          <a:ln>
            <a:noFill/>
          </a:ln>
        </p:spPr>
        <p:txBody>
          <a:bodyPr anchorCtr="0" anchor="t" bIns="122025" lIns="122025" spcFirstLastPara="1" rIns="122025" wrap="square" tIns="122025">
            <a:normAutofit fontScale="90000"/>
          </a:bodyPr>
          <a:lstStyle/>
          <a:p>
            <a:pPr indent="0" lvl="0" marL="0" rtl="0" algn="l">
              <a:lnSpc>
                <a:spcPct val="100000"/>
              </a:lnSpc>
              <a:spcBef>
                <a:spcPts val="0"/>
              </a:spcBef>
              <a:spcAft>
                <a:spcPts val="0"/>
              </a:spcAft>
              <a:buSzPct val="102777"/>
              <a:buNone/>
            </a:pPr>
            <a:r>
              <a:rPr lang="en-US"/>
              <a:t>Organizations contributing and/or using in production</a:t>
            </a:r>
            <a:endParaRPr/>
          </a:p>
        </p:txBody>
      </p:sp>
      <p:sp>
        <p:nvSpPr>
          <p:cNvPr id="131" name="Google Shape;131;p9"/>
          <p:cNvSpPr txBox="1"/>
          <p:nvPr>
            <p:ph idx="4294967295" type="body"/>
          </p:nvPr>
        </p:nvSpPr>
        <p:spPr>
          <a:xfrm>
            <a:off x="415600" y="3549377"/>
            <a:ext cx="11360700" cy="807900"/>
          </a:xfrm>
          <a:prstGeom prst="rect">
            <a:avLst/>
          </a:prstGeom>
          <a:solidFill>
            <a:srgbClr val="FF0000"/>
          </a:solidFill>
          <a:ln>
            <a:noFill/>
          </a:ln>
        </p:spPr>
        <p:txBody>
          <a:bodyPr anchorCtr="0" anchor="ctr" bIns="122025" lIns="122025" spcFirstLastPara="1" rIns="122025" wrap="square" tIns="122025">
            <a:noAutofit/>
          </a:bodyPr>
          <a:lstStyle/>
          <a:p>
            <a:pPr indent="0" lvl="0" marL="0" rtl="0" algn="ctr">
              <a:lnSpc>
                <a:spcPct val="150000"/>
              </a:lnSpc>
              <a:spcBef>
                <a:spcPts val="0"/>
              </a:spcBef>
              <a:spcAft>
                <a:spcPts val="0"/>
              </a:spcAft>
              <a:buSzPts val="2400"/>
              <a:buNone/>
            </a:pPr>
            <a:r>
              <a:rPr b="1" lang="en-US">
                <a:solidFill>
                  <a:srgbClr val="FFFFFF"/>
                </a:solidFill>
              </a:rPr>
              <a:t>Provide list of organizations, with logos if available</a:t>
            </a:r>
            <a:endParaRPr b="1">
              <a:solidFill>
                <a:srgbClr val="FFFFFF"/>
              </a:solidFill>
            </a:endParaRPr>
          </a:p>
        </p:txBody>
      </p:sp>
      <p:sp>
        <p:nvSpPr>
          <p:cNvPr id="132" name="Google Shape;132;p9"/>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l">
              <a:spcBef>
                <a:spcPts val="0"/>
              </a:spcBef>
              <a:spcAft>
                <a:spcPts val="0"/>
              </a:spcAft>
              <a:buClr>
                <a:srgbClr val="000000"/>
              </a:buClr>
              <a:buSzPts val="1900"/>
              <a:buFont typeface="Arial"/>
              <a:buNone/>
            </a:pPr>
            <a:fld id="{00000000-1234-1234-1234-123412341234}" type="slidenum">
              <a:rPr lang="en-US">
                <a:solidFill>
                  <a:srgbClr val="001F8E"/>
                </a:solidFill>
                <a:latin typeface="Gill Sans"/>
                <a:ea typeface="Gill Sans"/>
                <a:cs typeface="Gill Sans"/>
                <a:sym typeface="Gill Sans"/>
              </a:rPr>
              <a:t>‹#›</a:t>
            </a:fld>
            <a:endParaRPr>
              <a:solidFill>
                <a:srgbClr val="001F8E"/>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45323" y="212589"/>
            <a:ext cx="10525200" cy="596400"/>
          </a:xfrm>
          <a:prstGeom prst="rect">
            <a:avLst/>
          </a:prstGeom>
          <a:noFill/>
          <a:ln>
            <a:noFill/>
          </a:ln>
        </p:spPr>
        <p:txBody>
          <a:bodyPr anchorCtr="0" anchor="t" bIns="122025" lIns="122025" spcFirstLastPara="1" rIns="122025" wrap="square" tIns="122025">
            <a:noAutofit/>
          </a:bodyPr>
          <a:lstStyle/>
          <a:p>
            <a:pPr indent="0" lvl="0" marL="0" rtl="0" algn="l">
              <a:lnSpc>
                <a:spcPct val="100000"/>
              </a:lnSpc>
              <a:spcBef>
                <a:spcPts val="0"/>
              </a:spcBef>
              <a:spcAft>
                <a:spcPts val="0"/>
              </a:spcAft>
              <a:buSzPts val="3700"/>
              <a:buNone/>
            </a:pPr>
            <a:r>
              <a:rPr lang="en-US"/>
              <a:t>Key Achievements in the past year</a:t>
            </a:r>
            <a:endParaRPr/>
          </a:p>
        </p:txBody>
      </p:sp>
      <p:sp>
        <p:nvSpPr>
          <p:cNvPr id="139" name="Google Shape;139;p10"/>
          <p:cNvSpPr txBox="1"/>
          <p:nvPr>
            <p:ph idx="1" type="body"/>
          </p:nvPr>
        </p:nvSpPr>
        <p:spPr>
          <a:xfrm>
            <a:off x="423333" y="1257899"/>
            <a:ext cx="11159100" cy="47397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
        <p:nvSpPr>
          <p:cNvPr id="140" name="Google Shape;140;p10"/>
          <p:cNvSpPr txBox="1"/>
          <p:nvPr>
            <p:ph idx="12" type="sldNum"/>
          </p:nvPr>
        </p:nvSpPr>
        <p:spPr>
          <a:xfrm>
            <a:off x="10970380" y="6404728"/>
            <a:ext cx="7740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a:t>
            </a:fld>
            <a:endParaRPr>
              <a:solidFill>
                <a:srgbClr val="001F8E"/>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 Mainframe Projec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