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1142" r:id="rId3"/>
    <p:sldId id="1141" r:id="rId4"/>
    <p:sldId id="1137" r:id="rId5"/>
    <p:sldId id="1138" r:id="rId6"/>
    <p:sldId id="1139" r:id="rId7"/>
    <p:sldId id="1140" r:id="rId8"/>
    <p:sldId id="1143" r:id="rId9"/>
    <p:sldId id="517" r:id="rId10"/>
    <p:sldId id="27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Brooks" initials="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3FF"/>
    <a:srgbClr val="2D4F7F"/>
    <a:srgbClr val="3C6EB4"/>
    <a:srgbClr val="2465DA"/>
    <a:srgbClr val="3664AD"/>
    <a:srgbClr val="FC3474"/>
    <a:srgbClr val="275187"/>
    <a:srgbClr val="001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7B325-C35E-40F8-95B9-92A6BBACB945}" v="5826" dt="2021-07-22T00:00:22.606"/>
    <p1510:client id="{A9DA9046-42CA-436D-B9A5-D23C88646A11}" v="55" dt="2021-07-22T17:24:58.765"/>
    <p1510:client id="{F8CD0140-2CD9-4687-BDE2-3B78D0444595}" v="114" dt="2021-07-16T14:38:33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73077" autoAdjust="0"/>
  </p:normalViewPr>
  <p:slideViewPr>
    <p:cSldViewPr snapToGrid="0" snapToObjects="1">
      <p:cViewPr varScale="1">
        <p:scale>
          <a:sx n="75" d="100"/>
          <a:sy n="75" d="100"/>
        </p:scale>
        <p:origin x="163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Grady" clId="Web-{8477B325-C35E-40F8-95B9-92A6BBACB945}"/>
    <pc:docChg chg="delSld modSld">
      <pc:chgData name="Sean Grady" userId="" providerId="" clId="Web-{8477B325-C35E-40F8-95B9-92A6BBACB945}" dt="2021-07-22T00:00:22.606" v="2888" actId="1076"/>
      <pc:docMkLst>
        <pc:docMk/>
      </pc:docMkLst>
      <pc:sldChg chg="del">
        <pc:chgData name="Sean Grady" userId="" providerId="" clId="Web-{8477B325-C35E-40F8-95B9-92A6BBACB945}" dt="2021-07-21T23:11:29.320" v="1732"/>
        <pc:sldMkLst>
          <pc:docMk/>
          <pc:sldMk cId="3065380059" sldId="257"/>
        </pc:sldMkLst>
      </pc:sldChg>
      <pc:sldChg chg="del">
        <pc:chgData name="Sean Grady" userId="" providerId="" clId="Web-{8477B325-C35E-40F8-95B9-92A6BBACB945}" dt="2021-07-21T23:10:55.928" v="1727"/>
        <pc:sldMkLst>
          <pc:docMk/>
          <pc:sldMk cId="1656183599" sldId="1053"/>
        </pc:sldMkLst>
      </pc:sldChg>
      <pc:sldChg chg="del">
        <pc:chgData name="Sean Grady" userId="" providerId="" clId="Web-{8477B325-C35E-40F8-95B9-92A6BBACB945}" dt="2021-07-21T23:11:00.163" v="1728"/>
        <pc:sldMkLst>
          <pc:docMk/>
          <pc:sldMk cId="2664843231" sldId="1054"/>
        </pc:sldMkLst>
      </pc:sldChg>
      <pc:sldChg chg="del">
        <pc:chgData name="Sean Grady" userId="" providerId="" clId="Web-{8477B325-C35E-40F8-95B9-92A6BBACB945}" dt="2021-07-21T23:11:01.585" v="1729"/>
        <pc:sldMkLst>
          <pc:docMk/>
          <pc:sldMk cId="1162384783" sldId="1134"/>
        </pc:sldMkLst>
      </pc:sldChg>
      <pc:sldChg chg="del">
        <pc:chgData name="Sean Grady" userId="" providerId="" clId="Web-{8477B325-C35E-40F8-95B9-92A6BBACB945}" dt="2021-07-21T23:11:03.382" v="1730"/>
        <pc:sldMkLst>
          <pc:docMk/>
          <pc:sldMk cId="1157759897" sldId="1135"/>
        </pc:sldMkLst>
      </pc:sldChg>
      <pc:sldChg chg="del">
        <pc:chgData name="Sean Grady" userId="" providerId="" clId="Web-{8477B325-C35E-40F8-95B9-92A6BBACB945}" dt="2021-07-21T23:11:17.335" v="1731"/>
        <pc:sldMkLst>
          <pc:docMk/>
          <pc:sldMk cId="856947736" sldId="1136"/>
        </pc:sldMkLst>
      </pc:sldChg>
      <pc:sldChg chg="addSp delSp modSp">
        <pc:chgData name="Sean Grady" userId="" providerId="" clId="Web-{8477B325-C35E-40F8-95B9-92A6BBACB945}" dt="2021-07-22T00:00:22.606" v="2888" actId="1076"/>
        <pc:sldMkLst>
          <pc:docMk/>
          <pc:sldMk cId="4218715278" sldId="1137"/>
        </pc:sldMkLst>
        <pc:spChg chg="add mod">
          <ac:chgData name="Sean Grady" userId="" providerId="" clId="Web-{8477B325-C35E-40F8-95B9-92A6BBACB945}" dt="2021-07-22T00:00:18.606" v="2887" actId="14100"/>
          <ac:spMkLst>
            <pc:docMk/>
            <pc:sldMk cId="4218715278" sldId="1137"/>
            <ac:spMk id="3" creationId="{A1B2933A-87A1-4C8B-9775-860AC98733F6}"/>
          </ac:spMkLst>
        </pc:spChg>
        <pc:spChg chg="mod">
          <ac:chgData name="Sean Grady" userId="" providerId="" clId="Web-{8477B325-C35E-40F8-95B9-92A6BBACB945}" dt="2021-07-21T23:58:58.646" v="2841" actId="20577"/>
          <ac:spMkLst>
            <pc:docMk/>
            <pc:sldMk cId="4218715278" sldId="1137"/>
            <ac:spMk id="5" creationId="{00000000-0000-0000-0000-000000000000}"/>
          </ac:spMkLst>
        </pc:spChg>
        <pc:picChg chg="add del mod">
          <ac:chgData name="Sean Grady" userId="" providerId="" clId="Web-{8477B325-C35E-40F8-95B9-92A6BBACB945}" dt="2021-07-21T23:25:47.451" v="2324"/>
          <ac:picMkLst>
            <pc:docMk/>
            <pc:sldMk cId="4218715278" sldId="1137"/>
            <ac:picMk id="3" creationId="{C1D430DA-EA37-4B13-AA99-F04FFAC877B7}"/>
          </ac:picMkLst>
        </pc:picChg>
        <pc:picChg chg="add mod">
          <ac:chgData name="Sean Grady" userId="" providerId="" clId="Web-{8477B325-C35E-40F8-95B9-92A6BBACB945}" dt="2021-07-21T23:59:05.412" v="2843" actId="1076"/>
          <ac:picMkLst>
            <pc:docMk/>
            <pc:sldMk cId="4218715278" sldId="1137"/>
            <ac:picMk id="4" creationId="{B2407C96-2DD1-4B61-BFDA-DA25FDC5BD52}"/>
          </ac:picMkLst>
        </pc:picChg>
        <pc:picChg chg="add mod">
          <ac:chgData name="Sean Grady" userId="" providerId="" clId="Web-{8477B325-C35E-40F8-95B9-92A6BBACB945}" dt="2021-07-21T23:59:01.349" v="2842" actId="1076"/>
          <ac:picMkLst>
            <pc:docMk/>
            <pc:sldMk cId="4218715278" sldId="1137"/>
            <ac:picMk id="6" creationId="{D4DE902F-C9B0-4C10-BB10-56B01300216B}"/>
          </ac:picMkLst>
        </pc:picChg>
        <pc:picChg chg="add mod">
          <ac:chgData name="Sean Grady" userId="" providerId="" clId="Web-{8477B325-C35E-40F8-95B9-92A6BBACB945}" dt="2021-07-22T00:00:22.606" v="2888" actId="1076"/>
          <ac:picMkLst>
            <pc:docMk/>
            <pc:sldMk cId="4218715278" sldId="1137"/>
            <ac:picMk id="7" creationId="{98B79500-59B6-4D31-94B8-CC041C639CEE}"/>
          </ac:picMkLst>
        </pc:picChg>
      </pc:sldChg>
      <pc:sldChg chg="modSp">
        <pc:chgData name="Sean Grady" userId="" providerId="" clId="Web-{8477B325-C35E-40F8-95B9-92A6BBACB945}" dt="2021-07-21T23:10:27.631" v="1722" actId="20577"/>
        <pc:sldMkLst>
          <pc:docMk/>
          <pc:sldMk cId="2977049333" sldId="1138"/>
        </pc:sldMkLst>
        <pc:spChg chg="mod">
          <ac:chgData name="Sean Grady" userId="" providerId="" clId="Web-{8477B325-C35E-40F8-95B9-92A6BBACB945}" dt="2021-07-21T23:10:27.631" v="1722" actId="20577"/>
          <ac:spMkLst>
            <pc:docMk/>
            <pc:sldMk cId="2977049333" sldId="1138"/>
            <ac:spMk id="5" creationId="{00000000-0000-0000-0000-000000000000}"/>
          </ac:spMkLst>
        </pc:spChg>
      </pc:sldChg>
      <pc:sldChg chg="modSp">
        <pc:chgData name="Sean Grady" userId="" providerId="" clId="Web-{8477B325-C35E-40F8-95B9-92A6BBACB945}" dt="2021-07-21T23:31:37.179" v="2489" actId="20577"/>
        <pc:sldMkLst>
          <pc:docMk/>
          <pc:sldMk cId="751869113" sldId="1139"/>
        </pc:sldMkLst>
        <pc:spChg chg="mod">
          <ac:chgData name="Sean Grady" userId="" providerId="" clId="Web-{8477B325-C35E-40F8-95B9-92A6BBACB945}" dt="2021-07-21T23:31:37.179" v="2489" actId="20577"/>
          <ac:spMkLst>
            <pc:docMk/>
            <pc:sldMk cId="751869113" sldId="1139"/>
            <ac:spMk id="5" creationId="{00000000-0000-0000-0000-000000000000}"/>
          </ac:spMkLst>
        </pc:spChg>
      </pc:sldChg>
      <pc:sldChg chg="modSp">
        <pc:chgData name="Sean Grady" userId="" providerId="" clId="Web-{8477B325-C35E-40F8-95B9-92A6BBACB945}" dt="2021-07-21T23:12:07.165" v="1734" actId="20577"/>
        <pc:sldMkLst>
          <pc:docMk/>
          <pc:sldMk cId="4102847566" sldId="1140"/>
        </pc:sldMkLst>
        <pc:spChg chg="mod">
          <ac:chgData name="Sean Grady" userId="" providerId="" clId="Web-{8477B325-C35E-40F8-95B9-92A6BBACB945}" dt="2021-07-21T23:12:07.165" v="1734" actId="20577"/>
          <ac:spMkLst>
            <pc:docMk/>
            <pc:sldMk cId="4102847566" sldId="1140"/>
            <ac:spMk id="5" creationId="{00000000-0000-0000-0000-000000000000}"/>
          </ac:spMkLst>
        </pc:spChg>
      </pc:sldChg>
      <pc:sldChg chg="addSp modSp">
        <pc:chgData name="Sean Grady" userId="" providerId="" clId="Web-{8477B325-C35E-40F8-95B9-92A6BBACB945}" dt="2021-07-21T22:54:48.607" v="805" actId="14100"/>
        <pc:sldMkLst>
          <pc:docMk/>
          <pc:sldMk cId="3882833893" sldId="1141"/>
        </pc:sldMkLst>
        <pc:spChg chg="mod">
          <ac:chgData name="Sean Grady" userId="" providerId="" clId="Web-{8477B325-C35E-40F8-95B9-92A6BBACB945}" dt="2021-07-21T22:49:18.177" v="397" actId="20577"/>
          <ac:spMkLst>
            <pc:docMk/>
            <pc:sldMk cId="3882833893" sldId="1141"/>
            <ac:spMk id="5" creationId="{00000000-0000-0000-0000-000000000000}"/>
          </ac:spMkLst>
        </pc:spChg>
        <pc:spChg chg="add mod">
          <ac:chgData name="Sean Grady" userId="" providerId="" clId="Web-{8477B325-C35E-40F8-95B9-92A6BBACB945}" dt="2021-07-21T22:54:48.607" v="805" actId="14100"/>
          <ac:spMkLst>
            <pc:docMk/>
            <pc:sldMk cId="3882833893" sldId="1141"/>
            <ac:spMk id="8" creationId="{4DBA64DF-BABE-470A-816C-E0D889ED1AC5}"/>
          </ac:spMkLst>
        </pc:spChg>
        <pc:picChg chg="add mod">
          <ac:chgData name="Sean Grady" userId="" providerId="" clId="Web-{8477B325-C35E-40F8-95B9-92A6BBACB945}" dt="2021-07-21T22:39:26.381" v="162" actId="1076"/>
          <ac:picMkLst>
            <pc:docMk/>
            <pc:sldMk cId="3882833893" sldId="1141"/>
            <ac:picMk id="3" creationId="{42E434DC-4C35-4397-B1B8-68B0660E87D4}"/>
          </ac:picMkLst>
        </pc:picChg>
        <pc:picChg chg="add mod ord">
          <ac:chgData name="Sean Grady" userId="" providerId="" clId="Web-{8477B325-C35E-40F8-95B9-92A6BBACB945}" dt="2021-07-21T22:39:23.412" v="161" actId="1076"/>
          <ac:picMkLst>
            <pc:docMk/>
            <pc:sldMk cId="3882833893" sldId="1141"/>
            <ac:picMk id="4" creationId="{48756A97-7DEA-4051-B1B8-96CF329C2E3F}"/>
          </ac:picMkLst>
        </pc:picChg>
        <pc:picChg chg="add mod">
          <ac:chgData name="Sean Grady" userId="" providerId="" clId="Web-{8477B325-C35E-40F8-95B9-92A6BBACB945}" dt="2021-07-21T22:39:48.928" v="166" actId="1076"/>
          <ac:picMkLst>
            <pc:docMk/>
            <pc:sldMk cId="3882833893" sldId="1141"/>
            <ac:picMk id="6" creationId="{98D57AEB-4B27-45AD-8DC4-62CC717BD5A0}"/>
          </ac:picMkLst>
        </pc:picChg>
        <pc:picChg chg="add mod">
          <ac:chgData name="Sean Grady" userId="" providerId="" clId="Web-{8477B325-C35E-40F8-95B9-92A6BBACB945}" dt="2021-07-21T22:40:08.991" v="169" actId="1076"/>
          <ac:picMkLst>
            <pc:docMk/>
            <pc:sldMk cId="3882833893" sldId="1141"/>
            <ac:picMk id="7" creationId="{90604872-66F8-41CC-9438-559DAC6DCECB}"/>
          </ac:picMkLst>
        </pc:picChg>
      </pc:sldChg>
      <pc:sldChg chg="modSp">
        <pc:chgData name="Sean Grady" userId="" providerId="" clId="Web-{8477B325-C35E-40F8-95B9-92A6BBACB945}" dt="2021-07-21T23:24:41.434" v="2319" actId="20577"/>
        <pc:sldMkLst>
          <pc:docMk/>
          <pc:sldMk cId="1014771988" sldId="1142"/>
        </pc:sldMkLst>
        <pc:spChg chg="mod">
          <ac:chgData name="Sean Grady" userId="" providerId="" clId="Web-{8477B325-C35E-40F8-95B9-92A6BBACB945}" dt="2021-07-21T23:24:41.434" v="2319" actId="20577"/>
          <ac:spMkLst>
            <pc:docMk/>
            <pc:sldMk cId="1014771988" sldId="1142"/>
            <ac:spMk id="5" creationId="{00000000-0000-0000-0000-000000000000}"/>
          </ac:spMkLst>
        </pc:spChg>
      </pc:sldChg>
      <pc:sldChg chg="modSp">
        <pc:chgData name="Sean Grady" userId="" providerId="" clId="Web-{8477B325-C35E-40F8-95B9-92A6BBACB945}" dt="2021-07-21T23:16:06.640" v="1907" actId="14100"/>
        <pc:sldMkLst>
          <pc:docMk/>
          <pc:sldMk cId="3857997156" sldId="1143"/>
        </pc:sldMkLst>
        <pc:spChg chg="mod">
          <ac:chgData name="Sean Grady" userId="" providerId="" clId="Web-{8477B325-C35E-40F8-95B9-92A6BBACB945}" dt="2021-07-21T23:16:06.640" v="1907" actId="14100"/>
          <ac:spMkLst>
            <pc:docMk/>
            <pc:sldMk cId="3857997156" sldId="1143"/>
            <ac:spMk id="5" creationId="{00000000-0000-0000-0000-000000000000}"/>
          </ac:spMkLst>
        </pc:spChg>
      </pc:sldChg>
    </pc:docChg>
  </pc:docChgLst>
  <pc:docChgLst>
    <pc:chgData name="Sean Grady" clId="Web-{A9DA9046-42CA-436D-B9A5-D23C88646A11}"/>
    <pc:docChg chg="modSld">
      <pc:chgData name="Sean Grady" userId="" providerId="" clId="Web-{A9DA9046-42CA-436D-B9A5-D23C88646A11}" dt="2021-07-22T17:24:58.765" v="26" actId="20577"/>
      <pc:docMkLst>
        <pc:docMk/>
      </pc:docMkLst>
      <pc:sldChg chg="modSp">
        <pc:chgData name="Sean Grady" userId="" providerId="" clId="Web-{A9DA9046-42CA-436D-B9A5-D23C88646A11}" dt="2021-07-22T16:53:52.967" v="25" actId="20577"/>
        <pc:sldMkLst>
          <pc:docMk/>
          <pc:sldMk cId="1906742055" sldId="256"/>
        </pc:sldMkLst>
        <pc:spChg chg="mod">
          <ac:chgData name="Sean Grady" userId="" providerId="" clId="Web-{A9DA9046-42CA-436D-B9A5-D23C88646A11}" dt="2021-07-22T16:53:52.967" v="25" actId="20577"/>
          <ac:spMkLst>
            <pc:docMk/>
            <pc:sldMk cId="1906742055" sldId="256"/>
            <ac:spMk id="2" creationId="{00000000-0000-0000-0000-000000000000}"/>
          </ac:spMkLst>
        </pc:spChg>
      </pc:sldChg>
      <pc:sldChg chg="modSp">
        <pc:chgData name="Sean Grady" userId="" providerId="" clId="Web-{A9DA9046-42CA-436D-B9A5-D23C88646A11}" dt="2021-07-22T17:24:58.765" v="26" actId="20577"/>
        <pc:sldMkLst>
          <pc:docMk/>
          <pc:sldMk cId="4102847566" sldId="1140"/>
        </pc:sldMkLst>
        <pc:spChg chg="mod">
          <ac:chgData name="Sean Grady" userId="" providerId="" clId="Web-{A9DA9046-42CA-436D-B9A5-D23C88646A11}" dt="2021-07-22T17:24:58.765" v="26" actId="20577"/>
          <ac:spMkLst>
            <pc:docMk/>
            <pc:sldMk cId="4102847566" sldId="1140"/>
            <ac:spMk id="5" creationId="{00000000-0000-0000-0000-000000000000}"/>
          </ac:spMkLst>
        </pc:spChg>
      </pc:sldChg>
    </pc:docChg>
  </pc:docChgLst>
  <pc:docChgLst>
    <pc:chgData name="Sean Grady" clId="Web-{F8CD0140-2CD9-4687-BDE2-3B78D0444595}"/>
    <pc:docChg chg="addSld modSld sldOrd">
      <pc:chgData name="Sean Grady" userId="" providerId="" clId="Web-{F8CD0140-2CD9-4687-BDE2-3B78D0444595}" dt="2021-07-16T14:38:30.822" v="75" actId="20577"/>
      <pc:docMkLst>
        <pc:docMk/>
      </pc:docMkLst>
      <pc:sldChg chg="modSp add ord replId">
        <pc:chgData name="Sean Grady" userId="" providerId="" clId="Web-{F8CD0140-2CD9-4687-BDE2-3B78D0444595}" dt="2021-07-16T14:27:15.548" v="6" actId="20577"/>
        <pc:sldMkLst>
          <pc:docMk/>
          <pc:sldMk cId="4218715278" sldId="1137"/>
        </pc:sldMkLst>
        <pc:spChg chg="mod">
          <ac:chgData name="Sean Grady" userId="" providerId="" clId="Web-{F8CD0140-2CD9-4687-BDE2-3B78D0444595}" dt="2021-07-16T14:27:15.548" v="6" actId="20577"/>
          <ac:spMkLst>
            <pc:docMk/>
            <pc:sldMk cId="4218715278" sldId="1137"/>
            <ac:spMk id="2" creationId="{6E05D36F-D96F-C543-B01D-637A572C71DB}"/>
          </ac:spMkLst>
        </pc:spChg>
      </pc:sldChg>
      <pc:sldChg chg="modSp add replId">
        <pc:chgData name="Sean Grady" userId="" providerId="" clId="Web-{F8CD0140-2CD9-4687-BDE2-3B78D0444595}" dt="2021-07-16T14:38:07.899" v="63" actId="20577"/>
        <pc:sldMkLst>
          <pc:docMk/>
          <pc:sldMk cId="2977049333" sldId="1138"/>
        </pc:sldMkLst>
        <pc:spChg chg="mod">
          <ac:chgData name="Sean Grady" userId="" providerId="" clId="Web-{F8CD0140-2CD9-4687-BDE2-3B78D0444595}" dt="2021-07-16T14:38:07.899" v="63" actId="20577"/>
          <ac:spMkLst>
            <pc:docMk/>
            <pc:sldMk cId="2977049333" sldId="1138"/>
            <ac:spMk id="2" creationId="{6E05D36F-D96F-C543-B01D-637A572C71DB}"/>
          </ac:spMkLst>
        </pc:spChg>
      </pc:sldChg>
      <pc:sldChg chg="modSp add replId">
        <pc:chgData name="Sean Grady" userId="" providerId="" clId="Web-{F8CD0140-2CD9-4687-BDE2-3B78D0444595}" dt="2021-07-16T14:31:02.973" v="36" actId="20577"/>
        <pc:sldMkLst>
          <pc:docMk/>
          <pc:sldMk cId="751869113" sldId="1139"/>
        </pc:sldMkLst>
        <pc:spChg chg="mod">
          <ac:chgData name="Sean Grady" userId="" providerId="" clId="Web-{F8CD0140-2CD9-4687-BDE2-3B78D0444595}" dt="2021-07-16T14:27:40.801" v="17" actId="20577"/>
          <ac:spMkLst>
            <pc:docMk/>
            <pc:sldMk cId="751869113" sldId="1139"/>
            <ac:spMk id="2" creationId="{6E05D36F-D96F-C543-B01D-637A572C71DB}"/>
          </ac:spMkLst>
        </pc:spChg>
        <pc:spChg chg="mod">
          <ac:chgData name="Sean Grady" userId="" providerId="" clId="Web-{F8CD0140-2CD9-4687-BDE2-3B78D0444595}" dt="2021-07-16T14:31:02.973" v="36" actId="20577"/>
          <ac:spMkLst>
            <pc:docMk/>
            <pc:sldMk cId="751869113" sldId="1139"/>
            <ac:spMk id="5" creationId="{00000000-0000-0000-0000-000000000000}"/>
          </ac:spMkLst>
        </pc:spChg>
      </pc:sldChg>
      <pc:sldChg chg="modSp add ord replId">
        <pc:chgData name="Sean Grady" userId="" providerId="" clId="Web-{F8CD0140-2CD9-4687-BDE2-3B78D0444595}" dt="2021-07-16T14:33:57.081" v="53" actId="20577"/>
        <pc:sldMkLst>
          <pc:docMk/>
          <pc:sldMk cId="4102847566" sldId="1140"/>
        </pc:sldMkLst>
        <pc:spChg chg="mod">
          <ac:chgData name="Sean Grady" userId="" providerId="" clId="Web-{F8CD0140-2CD9-4687-BDE2-3B78D0444595}" dt="2021-07-16T14:33:41.392" v="45" actId="20577"/>
          <ac:spMkLst>
            <pc:docMk/>
            <pc:sldMk cId="4102847566" sldId="1140"/>
            <ac:spMk id="2" creationId="{6E05D36F-D96F-C543-B01D-637A572C71DB}"/>
          </ac:spMkLst>
        </pc:spChg>
        <pc:spChg chg="mod">
          <ac:chgData name="Sean Grady" userId="" providerId="" clId="Web-{F8CD0140-2CD9-4687-BDE2-3B78D0444595}" dt="2021-07-16T14:33:57.081" v="53" actId="20577"/>
          <ac:spMkLst>
            <pc:docMk/>
            <pc:sldMk cId="4102847566" sldId="1140"/>
            <ac:spMk id="5" creationId="{00000000-0000-0000-0000-000000000000}"/>
          </ac:spMkLst>
        </pc:spChg>
      </pc:sldChg>
      <pc:sldChg chg="modSp add ord replId">
        <pc:chgData name="Sean Grady" userId="" providerId="" clId="Web-{F8CD0140-2CD9-4687-BDE2-3B78D0444595}" dt="2021-07-16T14:37:48.475" v="56" actId="20577"/>
        <pc:sldMkLst>
          <pc:docMk/>
          <pc:sldMk cId="3882833893" sldId="1141"/>
        </pc:sldMkLst>
        <pc:spChg chg="mod">
          <ac:chgData name="Sean Grady" userId="" providerId="" clId="Web-{F8CD0140-2CD9-4687-BDE2-3B78D0444595}" dt="2021-07-16T14:37:48.475" v="56" actId="20577"/>
          <ac:spMkLst>
            <pc:docMk/>
            <pc:sldMk cId="3882833893" sldId="1141"/>
            <ac:spMk id="2" creationId="{6E05D36F-D96F-C543-B01D-637A572C71DB}"/>
          </ac:spMkLst>
        </pc:spChg>
      </pc:sldChg>
      <pc:sldChg chg="modSp add ord replId">
        <pc:chgData name="Sean Grady" userId="" providerId="" clId="Web-{F8CD0140-2CD9-4687-BDE2-3B78D0444595}" dt="2021-07-16T14:37:58.210" v="61"/>
        <pc:sldMkLst>
          <pc:docMk/>
          <pc:sldMk cId="1014771988" sldId="1142"/>
        </pc:sldMkLst>
        <pc:spChg chg="mod">
          <ac:chgData name="Sean Grady" userId="" providerId="" clId="Web-{F8CD0140-2CD9-4687-BDE2-3B78D0444595}" dt="2021-07-16T14:37:52.835" v="60" actId="20577"/>
          <ac:spMkLst>
            <pc:docMk/>
            <pc:sldMk cId="1014771988" sldId="1142"/>
            <ac:spMk id="2" creationId="{6E05D36F-D96F-C543-B01D-637A572C71DB}"/>
          </ac:spMkLst>
        </pc:spChg>
      </pc:sldChg>
      <pc:sldChg chg="modSp add replId">
        <pc:chgData name="Sean Grady" userId="" providerId="" clId="Web-{F8CD0140-2CD9-4687-BDE2-3B78D0444595}" dt="2021-07-16T14:38:30.822" v="75" actId="20577"/>
        <pc:sldMkLst>
          <pc:docMk/>
          <pc:sldMk cId="3857997156" sldId="1143"/>
        </pc:sldMkLst>
        <pc:spChg chg="mod">
          <ac:chgData name="Sean Grady" userId="" providerId="" clId="Web-{F8CD0140-2CD9-4687-BDE2-3B78D0444595}" dt="2021-07-16T14:38:28.557" v="74" actId="20577"/>
          <ac:spMkLst>
            <pc:docMk/>
            <pc:sldMk cId="3857997156" sldId="1143"/>
            <ac:spMk id="2" creationId="{6E05D36F-D96F-C543-B01D-637A572C71DB}"/>
          </ac:spMkLst>
        </pc:spChg>
        <pc:spChg chg="mod">
          <ac:chgData name="Sean Grady" userId="" providerId="" clId="Web-{F8CD0140-2CD9-4687-BDE2-3B78D0444595}" dt="2021-07-16T14:38:30.822" v="75" actId="20577"/>
          <ac:spMkLst>
            <pc:docMk/>
            <pc:sldMk cId="3857997156" sldId="114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6B91A-7261-764A-80C3-330AD7A5E1C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D75F-EBD7-094D-A4D8-BE1FF650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D75F-EBD7-094D-A4D8-BE1FF6506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3843" y="1643174"/>
            <a:ext cx="4185557" cy="131683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CA" dirty="0"/>
              <a:t>Click to edit </a:t>
            </a:r>
            <a:br>
              <a:rPr lang="en-CA" dirty="0"/>
            </a:br>
            <a:r>
              <a:rPr lang="en-CA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84" y="3005360"/>
            <a:ext cx="4185557" cy="605064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rgbClr val="FFFFFF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OpenMainframe_Logo_White_Knock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41" y="1113330"/>
            <a:ext cx="1442357" cy="4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72583"/>
            <a:ext cx="9144000" cy="4370916"/>
          </a:xfrm>
          <a:prstGeom prst="rect">
            <a:avLst/>
          </a:prstGeom>
          <a:solidFill>
            <a:srgbClr val="3664AD">
              <a:alpha val="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64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93" y="159442"/>
            <a:ext cx="7893793" cy="447164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/>
          <a:stretch/>
        </p:blipFill>
        <p:spPr>
          <a:xfrm>
            <a:off x="0" y="775759"/>
            <a:ext cx="6393973" cy="43645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42D-3C73-654B-9208-A448ACCDDB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penMainframe_Logo_Panton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5" b="30188"/>
          <a:stretch/>
        </p:blipFill>
        <p:spPr>
          <a:xfrm>
            <a:off x="8306753" y="100724"/>
            <a:ext cx="469854" cy="5182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12913"/>
            <a:ext cx="9144000" cy="50586"/>
          </a:xfrm>
          <a:prstGeom prst="rect">
            <a:avLst/>
          </a:prstGeom>
          <a:solidFill>
            <a:srgbClr val="366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64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2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72583"/>
            <a:ext cx="9144000" cy="4370916"/>
          </a:xfrm>
          <a:prstGeom prst="rect">
            <a:avLst/>
          </a:prstGeom>
          <a:solidFill>
            <a:srgbClr val="3664AD">
              <a:alpha val="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64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93" y="159442"/>
            <a:ext cx="7893793" cy="447164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/>
          <a:stretch/>
        </p:blipFill>
        <p:spPr>
          <a:xfrm>
            <a:off x="0" y="775759"/>
            <a:ext cx="6393973" cy="43645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43429"/>
            <a:ext cx="8369300" cy="700314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42D-3C73-654B-9208-A448ACCDDB6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penMainframe_Logo_Panton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5" b="30188"/>
          <a:stretch/>
        </p:blipFill>
        <p:spPr>
          <a:xfrm>
            <a:off x="8306753" y="100724"/>
            <a:ext cx="469854" cy="5182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12913"/>
            <a:ext cx="9144000" cy="50586"/>
          </a:xfrm>
          <a:prstGeom prst="rect">
            <a:avLst/>
          </a:prstGeom>
          <a:solidFill>
            <a:srgbClr val="366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64AD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932ACC-1DF9-496C-BD8B-CAF853A61B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366" y="2053362"/>
            <a:ext cx="1982787" cy="19843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7761AFF-E63A-4E9B-9BE5-E70EAB0700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606" y="2056430"/>
            <a:ext cx="1982787" cy="19843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96152B5-FFC9-4E93-B5F0-BAF004F559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847" y="2052907"/>
            <a:ext cx="1982787" cy="198437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>
          <a:xfrm>
            <a:off x="-1" y="0"/>
            <a:ext cx="8180917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53843" y="1643174"/>
            <a:ext cx="4185557" cy="131683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200">
                <a:solidFill>
                  <a:srgbClr val="3664AD"/>
                </a:solidFill>
                <a:latin typeface="Gill Sans Light"/>
                <a:cs typeface="Gill Sans Light"/>
              </a:defRPr>
            </a:lvl1pPr>
          </a:lstStyle>
          <a:p>
            <a:r>
              <a:rPr lang="en-CA" dirty="0"/>
              <a:t>Click to edit </a:t>
            </a:r>
            <a:br>
              <a:rPr lang="en-CA" dirty="0"/>
            </a:br>
            <a:r>
              <a:rPr lang="en-CA" dirty="0"/>
              <a:t>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71984" y="3005360"/>
            <a:ext cx="4185557" cy="605064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6" y="1113330"/>
            <a:ext cx="1401147" cy="4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993" y="148859"/>
            <a:ext cx="7893793" cy="44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00" y="943429"/>
            <a:ext cx="8369300" cy="314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86" y="4803547"/>
            <a:ext cx="5805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1F8E"/>
                </a:solidFill>
                <a:latin typeface="Gill Sans Light"/>
                <a:cs typeface="Gill Sans Light"/>
              </a:defRPr>
            </a:lvl1pPr>
          </a:lstStyle>
          <a:p>
            <a:fld id="{E9E6C42D-3C73-654B-9208-A448ACCDDB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mainframeproject.org/projects/zowe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zowe.org/stable/getting-started/summaryofcha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zowe/community/blob/master/Technical-Steering-Committee/release.m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owe/community/issues/9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owe/community/blob/master/README.m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.openmainframeprojec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.lfx.linuxfoundation.org/#/room/#zowe-api:chat.lfx.linuxfoundation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owe.github.io/docs-site/" TargetMode="External"/><Relationship Id="rId3" Type="http://schemas.openxmlformats.org/officeDocument/2006/relationships/hyperlink" Target="https://zowe.org/download" TargetMode="External"/><Relationship Id="rId7" Type="http://schemas.openxmlformats.org/officeDocument/2006/relationships/hyperlink" Target="https://github.com/zowe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zow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we.org/about-us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zowe.org/code-guidelines/" TargetMode="External"/><Relationship Id="rId10" Type="http://schemas.openxmlformats.org/officeDocument/2006/relationships/hyperlink" Target="https://developer.ibm.com/tutorials/zowe-step-by-step-tutorial/" TargetMode="External"/><Relationship Id="rId4" Type="http://schemas.openxmlformats.org/officeDocument/2006/relationships/hyperlink" Target="https://zowe.org/contribute/" TargetMode="External"/><Relationship Id="rId9" Type="http://schemas.openxmlformats.org/officeDocument/2006/relationships/hyperlink" Target="https://zowe.github.io/docs-site/guides/intr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828" y="2098681"/>
            <a:ext cx="4493172" cy="1316831"/>
          </a:xfrm>
        </p:spPr>
        <p:txBody>
          <a:bodyPr>
            <a:normAutofit/>
          </a:bodyPr>
          <a:lstStyle/>
          <a:p>
            <a:r>
              <a:rPr lang="en-CA" sz="4000" dirty="0" err="1">
                <a:latin typeface="Gill Sans"/>
                <a:ea typeface="Gill Sans" charset="0"/>
                <a:cs typeface="Gill Sans" charset="0"/>
              </a:rPr>
              <a:t>Zowe</a:t>
            </a:r>
            <a:br>
              <a:rPr lang="en-CA" sz="2800" dirty="0">
                <a:latin typeface="Gill Sans" charset="0"/>
                <a:ea typeface="Gill Sans" charset="0"/>
                <a:cs typeface="Gill Sans" charset="0"/>
              </a:rPr>
            </a:br>
            <a:r>
              <a:rPr lang="en-CA" sz="2000" dirty="0">
                <a:latin typeface="Gill Sans"/>
                <a:ea typeface="Gill Sans" charset="0"/>
                <a:cs typeface="Gill Sans" charset="0"/>
              </a:rPr>
              <a:t>Project Review</a:t>
            </a:r>
            <a:endParaRPr lang="en-CA" sz="2000" dirty="0">
              <a:latin typeface="Gill Sans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8E48-7EB1-0E49-AEA7-2A89F25A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IBM Plex Sans" panose="020B0503050203000203" pitchFamily="34" charset="77"/>
              </a:rPr>
              <a:t>Get involved in the Zowe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977A8-5B1C-5841-95B0-17072949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69" y="1723778"/>
            <a:ext cx="5150616" cy="31431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IBM Plex Sans" panose="020B0503050203000203" pitchFamily="34" charset="77"/>
              </a:rPr>
              <a:t>Participate in and contribute to the Zowe developer community at </a:t>
            </a:r>
            <a:r>
              <a:rPr lang="en-US" sz="1800" dirty="0">
                <a:solidFill>
                  <a:srgbClr val="2465DA"/>
                </a:solidFill>
                <a:latin typeface="IBM Plex Sans" panose="020B0503050203000203" pitchFamily="34" charset="77"/>
              </a:rPr>
              <a:t>zowe.org</a:t>
            </a:r>
          </a:p>
          <a:p>
            <a:pPr marL="0" indent="0">
              <a:buNone/>
            </a:pPr>
            <a:endParaRPr lang="en-US" sz="1800" dirty="0">
              <a:latin typeface="IBM Plex Sans" panose="020B0503050203000203" pitchFamily="34" charset="77"/>
            </a:endParaRPr>
          </a:p>
          <a:p>
            <a:pPr marL="0" indent="0">
              <a:buNone/>
            </a:pPr>
            <a:r>
              <a:rPr lang="en-US" sz="1800" dirty="0">
                <a:latin typeface="IBM Plex Sans" panose="020B0503050203000203" pitchFamily="34" charset="77"/>
              </a:rPr>
              <a:t>Learn how your organization can become a steward and supporter of this project with Open Mainframe Project membership at </a:t>
            </a:r>
            <a:r>
              <a:rPr lang="en-US" sz="1800" dirty="0">
                <a:solidFill>
                  <a:srgbClr val="2465DA"/>
                </a:solidFill>
                <a:latin typeface="IBM Plex Sans" panose="020B0503050203000203" pitchFamily="34" charset="77"/>
              </a:rPr>
              <a:t>openmainframeproject.org/about/join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4A25AE-C1F9-E749-AA7A-0398F20A4E53}"/>
              </a:ext>
            </a:extLst>
          </p:cNvPr>
          <p:cNvGrpSpPr/>
          <p:nvPr/>
        </p:nvGrpSpPr>
        <p:grpSpPr>
          <a:xfrm>
            <a:off x="5669280" y="839096"/>
            <a:ext cx="3392786" cy="3588932"/>
            <a:chOff x="4539925" y="863433"/>
            <a:chExt cx="3863636" cy="3882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D4CC62-6140-D343-829D-B5EA44AE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925" y="863433"/>
              <a:ext cx="3863636" cy="38826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F717FC-B77C-C444-9238-622B83673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5185269" y="1479621"/>
              <a:ext cx="2572946" cy="25855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10D425-3D75-F04F-897E-AE00AC8CF6CA}"/>
                </a:ext>
              </a:extLst>
            </p:cNvPr>
            <p:cNvSpPr txBox="1"/>
            <p:nvPr/>
          </p:nvSpPr>
          <p:spPr>
            <a:xfrm>
              <a:off x="5754682" y="2522458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Ecosystem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B84B7B-4CC1-8244-8AFE-307BA7D984A1}"/>
                </a:ext>
              </a:extLst>
            </p:cNvPr>
            <p:cNvSpPr/>
            <p:nvPr/>
          </p:nvSpPr>
          <p:spPr>
            <a:xfrm>
              <a:off x="5566932" y="1133501"/>
              <a:ext cx="1875955" cy="102743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870835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91EB5-0383-6D4C-92E0-EB2E1E853263}"/>
                </a:ext>
              </a:extLst>
            </p:cNvPr>
            <p:cNvSpPr/>
            <p:nvPr/>
          </p:nvSpPr>
          <p:spPr>
            <a:xfrm rot="7423257">
              <a:off x="6507573" y="2866822"/>
              <a:ext cx="1875955" cy="102743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870835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02D43B-3635-184F-86C7-823C871E8F79}"/>
                </a:ext>
              </a:extLst>
            </p:cNvPr>
            <p:cNvSpPr/>
            <p:nvPr/>
          </p:nvSpPr>
          <p:spPr>
            <a:xfrm rot="14224242">
              <a:off x="4563975" y="2836244"/>
              <a:ext cx="1875955" cy="102743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>
                  <a:gd name="adj" fmla="val 10870835"/>
                </a:avLst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F9DB85-D1F8-D643-9ACE-E9316178085D}"/>
                </a:ext>
              </a:extLst>
            </p:cNvPr>
            <p:cNvSpPr/>
            <p:nvPr/>
          </p:nvSpPr>
          <p:spPr>
            <a:xfrm>
              <a:off x="6054397" y="1741738"/>
              <a:ext cx="816570" cy="323165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" b="1" dirty="0">
                  <a:ln w="0"/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DEVELOPER </a:t>
              </a:r>
            </a:p>
            <a:p>
              <a:pPr algn="ctr"/>
              <a:r>
                <a:rPr lang="en-US" sz="700" b="1" dirty="0">
                  <a:ln w="0"/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AE6E53-D05A-8F44-84DB-ACBE3A3FB9AE}"/>
                </a:ext>
              </a:extLst>
            </p:cNvPr>
            <p:cNvSpPr/>
            <p:nvPr/>
          </p:nvSpPr>
          <p:spPr>
            <a:xfrm rot="4106501">
              <a:off x="6949601" y="2271379"/>
              <a:ext cx="816570" cy="323165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25" b="1" dirty="0">
                  <a:ln w="0"/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87D229-2EF4-4F45-8BFF-D64D71B75D57}"/>
                </a:ext>
              </a:extLst>
            </p:cNvPr>
            <p:cNvSpPr/>
            <p:nvPr/>
          </p:nvSpPr>
          <p:spPr>
            <a:xfrm rot="12861826">
              <a:off x="5546944" y="3435992"/>
              <a:ext cx="816570" cy="323165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25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PROMOTION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734AF3-C253-024B-BE2B-3BA3F7C8D4B1}"/>
                </a:ext>
              </a:extLst>
            </p:cNvPr>
            <p:cNvSpPr/>
            <p:nvPr/>
          </p:nvSpPr>
          <p:spPr>
            <a:xfrm rot="8239916">
              <a:off x="6700095" y="3359140"/>
              <a:ext cx="816570" cy="323165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25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A590A8-EFDE-7449-BE55-1BBEBDE64579}"/>
                </a:ext>
              </a:extLst>
            </p:cNvPr>
            <p:cNvSpPr/>
            <p:nvPr/>
          </p:nvSpPr>
          <p:spPr>
            <a:xfrm rot="16958563">
              <a:off x="5123421" y="2431732"/>
              <a:ext cx="816570" cy="323165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25" b="1" dirty="0">
                  <a:ln w="0"/>
                  <a:solidFill>
                    <a:schemeClr val="tx2">
                      <a:lumMod val="10000"/>
                      <a:lumOff val="9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PARTICIPATION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43A279-A79E-2D41-989E-32A39D9E3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819" y="2393192"/>
              <a:ext cx="1257303" cy="449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5DAEA3D-BD8C-445D-9B68-BAFC34679952}"/>
              </a:ext>
            </a:extLst>
          </p:cNvPr>
          <p:cNvSpPr txBox="1"/>
          <p:nvPr/>
        </p:nvSpPr>
        <p:spPr>
          <a:xfrm>
            <a:off x="275138" y="855704"/>
            <a:ext cx="578699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6789"/>
            <a:r>
              <a:rPr lang="en-US" sz="1600" dirty="0">
                <a:solidFill>
                  <a:prstClr val="black"/>
                </a:solidFill>
                <a:latin typeface="IBM Plex Sans" panose="020B0503050203000203" pitchFamily="34" charset="77"/>
              </a:rPr>
              <a:t>Join Open Source Community @ </a:t>
            </a:r>
            <a:r>
              <a:rPr lang="en-US" sz="1600" dirty="0">
                <a:solidFill>
                  <a:prstClr val="black"/>
                </a:solidFill>
                <a:latin typeface="IBM Plex Sans" panose="020B0503050203000203" pitchFamily="34" charset="77"/>
                <a:hlinkClick r:id="rId6"/>
              </a:rPr>
              <a:t>https://www.openmainframeproject.org/projects/zowe </a:t>
            </a:r>
            <a:endParaRPr lang="en-US" sz="1600" dirty="0">
              <a:solidFill>
                <a:prstClr val="black"/>
              </a:solidFill>
              <a:latin typeface="IBM Plex Sans" panose="020B0503050203000203" pitchFamily="34" charset="77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507A1DD-757F-4AFF-BA30-7DCD3575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786" y="4803547"/>
            <a:ext cx="580570" cy="273844"/>
          </a:xfrm>
        </p:spPr>
        <p:txBody>
          <a:bodyPr/>
          <a:lstStyle/>
          <a:p>
            <a:fld id="{ECD7803C-EC45-4167-8797-720F0464DD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  <a:ea typeface="Gill Sans" charset="0"/>
                <a:cs typeface="Gill Sans" charset="0"/>
              </a:rPr>
              <a:t>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500" y="587496"/>
            <a:ext cx="8369300" cy="45218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700" dirty="0" err="1"/>
              <a:t>Zowe</a:t>
            </a:r>
            <a:r>
              <a:rPr lang="en-US" sz="1700" dirty="0"/>
              <a:t> is an integrated and extensible open source framework for z/OS. </a:t>
            </a:r>
            <a:r>
              <a:rPr lang="en-US" sz="1700" dirty="0" err="1"/>
              <a:t>Zowe</a:t>
            </a:r>
            <a:r>
              <a:rPr lang="en-US" sz="1700" dirty="0"/>
              <a:t>, like Mac OS or Windows, comes with a set of APIs and OS capabilities that applications build on and also includes some applications out of the box.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The contributors of </a:t>
            </a:r>
            <a:r>
              <a:rPr lang="en-US" sz="1700" dirty="0" err="1"/>
              <a:t>Zowe</a:t>
            </a:r>
            <a:r>
              <a:rPr lang="en-US" sz="1700" dirty="0"/>
              <a:t> strive to:</a:t>
            </a:r>
          </a:p>
          <a:p>
            <a:r>
              <a:rPr lang="en-US" sz="1700" dirty="0"/>
              <a:t>Modernize the user experience of z/OS through open source</a:t>
            </a:r>
          </a:p>
          <a:p>
            <a:r>
              <a:rPr lang="en-US" sz="1700" dirty="0"/>
              <a:t>Have the </a:t>
            </a:r>
            <a:r>
              <a:rPr lang="en-US" sz="1700" dirty="0" err="1"/>
              <a:t>Zowe</a:t>
            </a:r>
            <a:r>
              <a:rPr lang="en-US" sz="1700" dirty="0"/>
              <a:t> codebase serve as a hub of z/OS knowledge</a:t>
            </a:r>
          </a:p>
          <a:p>
            <a:r>
              <a:rPr lang="en-US" sz="1700" dirty="0"/>
              <a:t>Listen to z/OS community desires/feedback to make software we all enjoy</a:t>
            </a:r>
          </a:p>
          <a:p>
            <a:r>
              <a:rPr lang="en-US" sz="1700" dirty="0"/>
              <a:t>Reduce fragmented experiences and reinvention of wheel via making developing </a:t>
            </a:r>
            <a:r>
              <a:rPr lang="en-US" sz="1700" dirty="0" err="1"/>
              <a:t>Zowe</a:t>
            </a:r>
            <a:r>
              <a:rPr lang="en-US" sz="1700" dirty="0"/>
              <a:t>-based products beneficial and easy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dirty="0"/>
              <a:t>In doing so we believe:</a:t>
            </a:r>
          </a:p>
          <a:p>
            <a:r>
              <a:rPr lang="en-US" sz="1700" dirty="0" err="1"/>
              <a:t>Zowe</a:t>
            </a:r>
            <a:r>
              <a:rPr lang="en-US" sz="1700" dirty="0"/>
              <a:t> will help to attract and minimize training time of next generation developers</a:t>
            </a:r>
          </a:p>
          <a:p>
            <a:r>
              <a:rPr lang="en-US" sz="1700" dirty="0"/>
              <a:t>The OMP will continue to be the home for open source mainframe development</a:t>
            </a:r>
          </a:p>
          <a:p>
            <a:r>
              <a:rPr lang="en-US" sz="1700" dirty="0"/>
              <a:t>The z/OS community will become comfortable with open source use</a:t>
            </a:r>
          </a:p>
        </p:txBody>
      </p:sp>
    </p:spTree>
    <p:extLst>
      <p:ext uri="{BB962C8B-B14F-4D97-AF65-F5344CB8AC3E}">
        <p14:creationId xmlns:p14="http://schemas.microsoft.com/office/powerpoint/2010/main" val="101477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  <a:ea typeface="Gill Sans" charset="0"/>
                <a:cs typeface="Gill Sans" charset="0"/>
              </a:rPr>
              <a:t>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500" y="943429"/>
            <a:ext cx="8369300" cy="4040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Zowe</a:t>
            </a:r>
            <a:r>
              <a:rPr lang="en-US" sz="1800" dirty="0"/>
              <a:t> offers modern interfaces to interact with z/OS which lets you work with z/OS with a similar experience to cloud platforms. You can use </a:t>
            </a:r>
            <a:r>
              <a:rPr lang="en-US" sz="1800" dirty="0" err="1"/>
              <a:t>Zowe</a:t>
            </a:r>
            <a:r>
              <a:rPr lang="en-US" sz="1800" dirty="0"/>
              <a:t> as-is, or install 1st and 3rd party plugins and extensions into </a:t>
            </a:r>
            <a:r>
              <a:rPr lang="en-US" sz="1800" dirty="0" err="1"/>
              <a:t>Zowe</a:t>
            </a:r>
            <a:r>
              <a:rPr lang="en-US" sz="1800" dirty="0"/>
              <a:t> to make the most of </a:t>
            </a:r>
            <a:r>
              <a:rPr lang="en-US" sz="1800" dirty="0" err="1"/>
              <a:t>Zowe</a:t>
            </a:r>
            <a:r>
              <a:rPr lang="en-US" sz="1800" dirty="0"/>
              <a:t> and z/OS.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756A97-7DEA-4051-B1B8-96CF329C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" y="2426205"/>
            <a:ext cx="2743200" cy="162459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2E434DC-4C35-4397-B1B8-68B0660E8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5" y="3258526"/>
            <a:ext cx="2743200" cy="14538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D57AEB-4B27-45AD-8DC4-62CC717BD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282" y="2425001"/>
            <a:ext cx="1885950" cy="19277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0604872-66F8-41CC-9438-559DAC6DC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360" y="3318508"/>
            <a:ext cx="2186740" cy="1549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A64DF-BABE-470A-816C-E0D889ED1AC5}"/>
              </a:ext>
            </a:extLst>
          </p:cNvPr>
          <p:cNvSpPr txBox="1"/>
          <p:nvPr/>
        </p:nvSpPr>
        <p:spPr>
          <a:xfrm>
            <a:off x="5280860" y="1937084"/>
            <a:ext cx="382604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Includes: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CLI: CICD, Automation, and z/OS enablement of popular non-Z software</a:t>
            </a:r>
          </a:p>
          <a:p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Virtual Desktop: Desktop-in-a-browser that allows interaction with z/OS in a modern &amp; intuitive way</a:t>
            </a:r>
          </a:p>
          <a:p>
            <a:endParaRPr lang="en-US" dirty="0">
              <a:cs typeface="Calibri"/>
            </a:endParaRPr>
          </a:p>
          <a:p>
            <a:r>
              <a:rPr lang="en-US" sz="1400" dirty="0">
                <a:cs typeface="Calibri"/>
              </a:rPr>
              <a:t>IDE Explorers: Develop for z/OS in </a:t>
            </a:r>
            <a:r>
              <a:rPr lang="en-US" sz="1400" dirty="0" err="1">
                <a:cs typeface="Calibri"/>
              </a:rPr>
              <a:t>VSCode</a:t>
            </a:r>
            <a:r>
              <a:rPr lang="en-US" sz="1400" dirty="0">
                <a:cs typeface="Calibri"/>
              </a:rPr>
              <a:t> (+more) by bringing z/OS concepts to IDEs through Explorer plugins</a:t>
            </a:r>
          </a:p>
          <a:p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API Mediation Layer: Unify z/OS webservers for improved management, security, high availability and more</a:t>
            </a:r>
          </a:p>
        </p:txBody>
      </p:sp>
    </p:spTree>
    <p:extLst>
      <p:ext uri="{BB962C8B-B14F-4D97-AF65-F5344CB8AC3E}">
        <p14:creationId xmlns:p14="http://schemas.microsoft.com/office/powerpoint/2010/main" val="38828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  <a:ea typeface="Gill Sans" charset="0"/>
                <a:cs typeface="Gill Sans" charset="0"/>
              </a:rPr>
              <a:t>Metrics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SHARE March 2021: Zowe a positive disruptor in the Open Source track, has enough session submissions that SHARE must be selective. ~150 attendees per session, ~10 sessions</a:t>
            </a:r>
          </a:p>
          <a:p>
            <a:r>
              <a:rPr lang="en-US" sz="1600"/>
              <a:t>Quarterly webinars being done, views to date: Oct (165),  Jan (117), Apr (136)</a:t>
            </a:r>
            <a:endParaRPr lang="en-US" sz="1600" dirty="0"/>
          </a:p>
          <a:p>
            <a:r>
              <a:rPr lang="en-US" sz="1600"/>
              <a:t>Zowe used in training:</a:t>
            </a:r>
            <a:endParaRPr lang="en-US" sz="1600" dirty="0"/>
          </a:p>
          <a:p>
            <a:pPr lvl="1"/>
            <a:r>
              <a:rPr lang="en-US" sz="1400"/>
              <a:t>Cobol Training Course</a:t>
            </a:r>
          </a:p>
          <a:p>
            <a:pPr lvl="1"/>
            <a:r>
              <a:rPr lang="en-US" sz="1400"/>
              <a:t>Master the mainframe competition: 11k students in 2020, big spike in downloads!</a:t>
            </a:r>
            <a:endParaRPr lang="en-US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2407C96-2DD1-4B61-BFDA-DA25FDC5B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95" y="3841523"/>
            <a:ext cx="4267200" cy="123269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4DE902F-C9B0-4C10-BB10-56B013002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8" y="3049491"/>
            <a:ext cx="2743200" cy="207694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8B79500-59B6-4D31-94B8-CC041C639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130" y="3683402"/>
            <a:ext cx="2743200" cy="1171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2933A-87A1-4C8B-9775-860AC98733F6}"/>
              </a:ext>
            </a:extLst>
          </p:cNvPr>
          <p:cNvSpPr txBox="1"/>
          <p:nvPr/>
        </p:nvSpPr>
        <p:spPr>
          <a:xfrm>
            <a:off x="3048405" y="3133522"/>
            <a:ext cx="44759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Zowe badge is Interskill's most popular, thousands </a:t>
            </a:r>
            <a:r>
              <a:rPr lang="en-US" sz="1400"/>
              <a:t>issued!</a:t>
            </a:r>
          </a:p>
        </p:txBody>
      </p:sp>
    </p:spTree>
    <p:extLst>
      <p:ext uri="{BB962C8B-B14F-4D97-AF65-F5344CB8AC3E}">
        <p14:creationId xmlns:p14="http://schemas.microsoft.com/office/powerpoint/2010/main" val="421871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  <a:ea typeface="Gill Sans" charset="0"/>
                <a:cs typeface="Gill Sans" charset="0"/>
              </a:rPr>
              <a:t>2021 Releases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 Releases just this year (12 YTD)</a:t>
            </a:r>
          </a:p>
          <a:p>
            <a:pPr lvl="1"/>
            <a:r>
              <a:rPr lang="en-US" dirty="0"/>
              <a:t>Too many changes to list: </a:t>
            </a:r>
            <a:r>
              <a:rPr lang="en-US" dirty="0">
                <a:hlinkClick r:id="rId3"/>
              </a:rPr>
              <a:t>https://docs.zowe.org/stable/getting-started/summaryofchanges</a:t>
            </a:r>
            <a:endParaRPr lang="en-US" dirty="0"/>
          </a:p>
          <a:p>
            <a:r>
              <a:rPr lang="en-US" dirty="0"/>
              <a:t>Revamped website and documentation site</a:t>
            </a:r>
          </a:p>
          <a:p>
            <a:r>
              <a:rPr lang="en-US" dirty="0"/>
              <a:t>Release structure details </a:t>
            </a:r>
            <a:r>
              <a:rPr lang="en-US" dirty="0">
                <a:hlinkClick r:id="rId4"/>
              </a:rPr>
              <a:t>https://github.com/zowe/community/blob/master/Technical-Steering-Committee/release.md</a:t>
            </a:r>
            <a:endParaRPr lang="en-US" dirty="0"/>
          </a:p>
          <a:p>
            <a:pPr lvl="1"/>
            <a:r>
              <a:rPr lang="en-US" dirty="0"/>
              <a:t>Currently, 6-week schedule between releases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4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</a:rPr>
              <a:t>2022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Zowe</a:t>
            </a:r>
            <a:r>
              <a:rPr lang="en-US" dirty="0"/>
              <a:t> v2.0.0</a:t>
            </a:r>
          </a:p>
          <a:p>
            <a:pPr lvl="1"/>
            <a:r>
              <a:rPr lang="en-US" dirty="0"/>
              <a:t>Est Feb 2022, many proposals for improvements </a:t>
            </a:r>
            <a:r>
              <a:rPr lang="en-US" dirty="0">
                <a:hlinkClick r:id="rId3"/>
              </a:rPr>
              <a:t>https://github.com/zowe/community/issues/924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V1.x which are already Long term support releases (LTS) will continue post-v2.0.0 in maintenance mode for some months</a:t>
            </a:r>
          </a:p>
          <a:p>
            <a:r>
              <a:rPr lang="en-US" dirty="0" err="1"/>
              <a:t>Zowe</a:t>
            </a:r>
            <a:r>
              <a:rPr lang="en-US" dirty="0"/>
              <a:t> Incubators</a:t>
            </a:r>
          </a:p>
          <a:p>
            <a:pPr lvl="1"/>
            <a:r>
              <a:rPr lang="en-US" sz="1600" dirty="0"/>
              <a:t>Zebra: re-usable and industry compliant JSON formatted RMF/SMF data records for analyzing in modern tooling</a:t>
            </a:r>
          </a:p>
          <a:p>
            <a:pPr lvl="1"/>
            <a:r>
              <a:rPr lang="en-US" dirty="0" err="1"/>
              <a:t>Zowe</a:t>
            </a:r>
            <a:r>
              <a:rPr lang="en-US" dirty="0"/>
              <a:t> mobile: Mobile UI for interacting with </a:t>
            </a:r>
            <a:r>
              <a:rPr lang="en-US" dirty="0" err="1"/>
              <a:t>Zowe</a:t>
            </a:r>
            <a:r>
              <a:rPr lang="en-US" dirty="0"/>
              <a:t> server stack on the go</a:t>
            </a:r>
          </a:p>
          <a:p>
            <a:pPr lvl="1"/>
            <a:r>
              <a:rPr lang="en-US" dirty="0"/>
              <a:t>Workflow Wizard: Create and modify z/OSMF workflows through intelligent editor powered through </a:t>
            </a:r>
            <a:r>
              <a:rPr lang="en-US" dirty="0" err="1"/>
              <a:t>Zowe</a:t>
            </a:r>
            <a:r>
              <a:rPr lang="en-US" dirty="0"/>
              <a:t> UIs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</a:rPr>
              <a:t>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500" y="943429"/>
            <a:ext cx="8369300" cy="39854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/>
              <a:t>Squads: </a:t>
            </a:r>
            <a:r>
              <a:rPr lang="en-US" sz="1800" dirty="0" err="1"/>
              <a:t>Zowe's</a:t>
            </a:r>
            <a:r>
              <a:rPr lang="en-US" sz="1800" dirty="0"/>
              <a:t> technology is diverse, so each component has a squad. Cross-technology needs also have squads to lead efforts: Documentation, outreach, infrastructure, installation and configuration tooling, and security.</a:t>
            </a:r>
          </a:p>
          <a:p>
            <a:endParaRPr lang="en-US" sz="1800" dirty="0"/>
          </a:p>
          <a:p>
            <a:r>
              <a:rPr lang="en-US" sz="1800" dirty="0" err="1"/>
              <a:t>Zowe</a:t>
            </a:r>
            <a:r>
              <a:rPr lang="en-US" sz="1800" dirty="0"/>
              <a:t> Leadership Committee (ZLC): An elected group which focuses on business relations to understand and instruct how </a:t>
            </a:r>
            <a:r>
              <a:rPr lang="en-US" sz="1800" dirty="0" err="1"/>
              <a:t>Zowe</a:t>
            </a:r>
            <a:r>
              <a:rPr lang="en-US" sz="1800" dirty="0"/>
              <a:t> committers can improve </a:t>
            </a:r>
            <a:r>
              <a:rPr lang="en-US" sz="1800" dirty="0" err="1"/>
              <a:t>Zowe</a:t>
            </a:r>
            <a:r>
              <a:rPr lang="en-US" sz="1800" dirty="0"/>
              <a:t> to make it relevant for more z/OS users</a:t>
            </a:r>
          </a:p>
          <a:p>
            <a:endParaRPr lang="en-US" sz="1800" dirty="0"/>
          </a:p>
          <a:p>
            <a:r>
              <a:rPr lang="en-US" sz="1800" dirty="0"/>
              <a:t>Technical Steering Committee (TSC): A group composed of each squad's representative and a few individuals elected by ZLC. The TSC guides cross-squad standards, initiatives, communication, and more</a:t>
            </a:r>
          </a:p>
          <a:p>
            <a:r>
              <a:rPr lang="en-US" sz="1800" dirty="0"/>
              <a:t>More here: </a:t>
            </a:r>
            <a:r>
              <a:rPr lang="en-US" sz="1800" dirty="0">
                <a:hlinkClick r:id="rId3"/>
              </a:rPr>
              <a:t>https://github.com/zowe/community/blob/master/README.md</a:t>
            </a:r>
          </a:p>
          <a:p>
            <a:r>
              <a:rPr lang="en-US" sz="1800" dirty="0"/>
              <a:t>Membership info </a:t>
            </a:r>
            <a:r>
              <a:rPr lang="en-US" sz="1800"/>
              <a:t>here: 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28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D36F-D96F-C543-B01D-637A572C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Gill Sans"/>
              </a:rPr>
              <a:t>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500" y="943429"/>
            <a:ext cx="8369300" cy="39051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Slack: </a:t>
            </a:r>
            <a:r>
              <a:rPr lang="en-US" u="sng" dirty="0">
                <a:hlinkClick r:id="rId3"/>
              </a:rPr>
              <a:t>https://slack.openmainframeproject.org</a:t>
            </a:r>
            <a:endParaRPr lang="en-US"/>
          </a:p>
          <a:p>
            <a:r>
              <a:rPr lang="en-US" dirty="0"/>
              <a:t>LFX Chat: </a:t>
            </a:r>
            <a:r>
              <a:rPr lang="en-US" dirty="0">
                <a:hlinkClick r:id="rId4"/>
              </a:rPr>
              <a:t>https://chat.lfx.linuxfoundation.org</a:t>
            </a:r>
          </a:p>
          <a:p>
            <a:r>
              <a:rPr lang="en-US" dirty="0"/>
              <a:t>Mailing list: Zowe-dev@lists.openmainframeproject.org</a:t>
            </a:r>
          </a:p>
          <a:p>
            <a:r>
              <a:rPr lang="en-US" dirty="0"/>
              <a:t>Forums: https://community.openmainframeproject.org/c/zowe</a:t>
            </a:r>
          </a:p>
          <a:p>
            <a:r>
              <a:rPr lang="en-US" dirty="0"/>
              <a:t>Squad meetings: Technology or specialty-focused planning and discussion meetings</a:t>
            </a:r>
          </a:p>
          <a:p>
            <a:r>
              <a:rPr lang="en-US" dirty="0"/>
              <a:t>Community meetings: ZLC and TSC meetings to help engage in different ways</a:t>
            </a:r>
          </a:p>
          <a:p>
            <a:r>
              <a:rPr lang="en-US" dirty="0"/>
              <a:t>Links and more here: https://github.com/zowe/community/blob/master/README.md#communication-channels</a:t>
            </a:r>
          </a:p>
        </p:txBody>
      </p:sp>
    </p:spTree>
    <p:extLst>
      <p:ext uri="{BB962C8B-B14F-4D97-AF65-F5344CB8AC3E}">
        <p14:creationId xmlns:p14="http://schemas.microsoft.com/office/powerpoint/2010/main" val="385799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AEDD-DA85-7F4E-BB95-E8AD2125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46" y="1713261"/>
            <a:ext cx="5387780" cy="3332238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latin typeface="IBM Plex Sans" panose="020B0503050203000203" pitchFamily="34" charset="77"/>
              </a:rPr>
              <a:t>Project Community site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2"/>
              </a:rPr>
              <a:t>https://zowe.org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Access to Beta Download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3"/>
              </a:rPr>
              <a:t>https://zowe.org/download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Review Zowe squads, missions and activities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4"/>
              </a:rPr>
              <a:t>https://zowe.org/contribute/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Code Guidelines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5"/>
              </a:rPr>
              <a:t>https://zowe.org/code-guidelines/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Project Governance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6"/>
              </a:rPr>
              <a:t>https://zowe.org/about-us/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GitHub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7"/>
              </a:rPr>
              <a:t>https://github.com/zowe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Project Documentation (includes user and install guides)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8"/>
              </a:rPr>
              <a:t>https://zowe.github.io/docs-site/ </a:t>
            </a:r>
            <a:endParaRPr lang="en-US" sz="1300" dirty="0">
              <a:latin typeface="IBM Plex Sans" panose="020B0503050203000203" pitchFamily="34" charset="77"/>
            </a:endParaRPr>
          </a:p>
          <a:p>
            <a:r>
              <a:rPr lang="en-US" sz="1600" dirty="0">
                <a:latin typeface="IBM Plex Sans" panose="020B0503050203000203" pitchFamily="34" charset="77"/>
              </a:rPr>
              <a:t>Developer Tutorials</a:t>
            </a: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9"/>
              </a:rPr>
              <a:t>https://zowe.github.io/docs-site/guides/intro.html</a:t>
            </a:r>
            <a:endParaRPr lang="en-US" sz="1300" dirty="0">
              <a:latin typeface="IBM Plex Sans" panose="020B0503050203000203" pitchFamily="34" charset="77"/>
            </a:endParaRPr>
          </a:p>
          <a:p>
            <a:pPr lvl="1"/>
            <a:r>
              <a:rPr lang="en-US" sz="1300" dirty="0">
                <a:latin typeface="IBM Plex Sans" panose="020B0503050203000203" pitchFamily="34" charset="77"/>
                <a:hlinkClick r:id="rId10"/>
              </a:rPr>
              <a:t>https://developer.ibm.com/tutorials/zowe-step-by-step-tutorial/</a:t>
            </a:r>
            <a:endParaRPr lang="en-US" sz="1300" dirty="0">
              <a:latin typeface="IBM Plex Sans" panose="020B0503050203000203" pitchFamily="34" charset="77"/>
            </a:endParaRPr>
          </a:p>
          <a:p>
            <a:endParaRPr lang="en-US" dirty="0">
              <a:latin typeface="IBM Plex Sans" panose="020B050305020300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52E036-D70F-1E45-93C7-A23FD9F042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8726" y="1804727"/>
            <a:ext cx="3054544" cy="2629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0ABDD-D5BB-7C43-9A0C-C32C28ADF3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461"/>
            <a:ext cx="9144000" cy="1599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03A5153-38EA-6147-8712-BB928219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4" y="112539"/>
            <a:ext cx="7886700" cy="3742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BM Plex Sans" panose="020B0503050203000203" pitchFamily="34" charset="77"/>
              </a:rPr>
              <a:t>Getting Started with …  </a:t>
            </a:r>
          </a:p>
        </p:txBody>
      </p:sp>
    </p:spTree>
    <p:extLst>
      <p:ext uri="{BB962C8B-B14F-4D97-AF65-F5344CB8AC3E}">
        <p14:creationId xmlns:p14="http://schemas.microsoft.com/office/powerpoint/2010/main" val="14918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297</Words>
  <Application>Microsoft Office PowerPoint</Application>
  <PresentationFormat>On-screen Show (16:9)</PresentationFormat>
  <Paragraphs>103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Zowe Project Review</vt:lpstr>
      <vt:lpstr>Mission</vt:lpstr>
      <vt:lpstr>Technology</vt:lpstr>
      <vt:lpstr>Metrics</vt:lpstr>
      <vt:lpstr>2021 Releases</vt:lpstr>
      <vt:lpstr>2022 Plans</vt:lpstr>
      <vt:lpstr>Organization</vt:lpstr>
      <vt:lpstr>Communication</vt:lpstr>
      <vt:lpstr>Getting Started with …  </vt:lpstr>
      <vt:lpstr>Get involved in the Zowe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Amanda Cohen</dc:creator>
  <cp:lastModifiedBy>Ackert, Mark G</cp:lastModifiedBy>
  <cp:revision>764</cp:revision>
  <cp:lastPrinted>2018-09-24T20:44:24Z</cp:lastPrinted>
  <dcterms:created xsi:type="dcterms:W3CDTF">2015-09-01T19:28:56Z</dcterms:created>
  <dcterms:modified xsi:type="dcterms:W3CDTF">2021-07-22T17:24:59Z</dcterms:modified>
</cp:coreProperties>
</file>