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08725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VA Scheduling Contest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Lucida Grande"/>
              <a:buNone/>
              <a:defRPr/>
            </a:pPr>
            <a:r>
              <a:rPr lang="en-US" dirty="0" smtClean="0">
                <a:ea typeface="+mn-ea"/>
                <a:cs typeface="+mn-cs"/>
              </a:rPr>
              <a:t>Final Submission Checklist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OpenMash Team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6/13/2013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1– Automated Tests </a:t>
            </a:r>
            <a:r>
              <a:rPr lang="en-US" dirty="0"/>
              <a:t>(pass/fail) </a:t>
            </a:r>
            <a:endParaRPr lang="en-US" dirty="0" smtClean="0"/>
          </a:p>
          <a:p>
            <a:pPr lvl="1"/>
            <a:r>
              <a:rPr lang="en-US" dirty="0" smtClean="0"/>
              <a:t>Verify the submission directory content</a:t>
            </a:r>
          </a:p>
          <a:p>
            <a:pPr lvl="1"/>
            <a:r>
              <a:rPr lang="en-US" dirty="0" smtClean="0"/>
              <a:t>Run the automated test scripts for required scenarios</a:t>
            </a:r>
          </a:p>
          <a:p>
            <a:r>
              <a:rPr lang="en-US" dirty="0" smtClean="0"/>
              <a:t>Step 2A – Requirements Analysis (120)</a:t>
            </a:r>
          </a:p>
          <a:p>
            <a:pPr marL="868363" lvl="1" indent="-457200">
              <a:buFont typeface="+mj-lt"/>
              <a:buAutoNum type="alphaUcPeriod"/>
            </a:pPr>
            <a:r>
              <a:rPr lang="en-US" dirty="0" smtClean="0"/>
              <a:t>Scheduling-Centric (pass/fail)</a:t>
            </a:r>
          </a:p>
          <a:p>
            <a:pPr marL="868363" lvl="1" indent="-457200">
              <a:buFont typeface="+mj-lt"/>
              <a:buAutoNum type="alphaUcPeriod"/>
            </a:pPr>
            <a:r>
              <a:rPr lang="en-US" dirty="0" smtClean="0"/>
              <a:t>VA-Specific (120 points)</a:t>
            </a:r>
          </a:p>
          <a:p>
            <a:pPr marL="868363" lvl="1" indent="-457200">
              <a:buFont typeface="+mj-lt"/>
              <a:buAutoNum type="alphaUcPeriod"/>
            </a:pPr>
            <a:r>
              <a:rPr lang="en-US" dirty="0" smtClean="0"/>
              <a:t>Non-Functional (pass/fail)</a:t>
            </a:r>
          </a:p>
          <a:p>
            <a:r>
              <a:rPr lang="en-US" dirty="0" smtClean="0"/>
              <a:t>Step 2B – Open Source Compatibility (30)</a:t>
            </a:r>
          </a:p>
        </p:txBody>
      </p:sp>
    </p:spTree>
    <p:extLst>
      <p:ext uri="{BB962C8B-B14F-4D97-AF65-F5344CB8AC3E}">
        <p14:creationId xmlns:p14="http://schemas.microsoft.com/office/powerpoint/2010/main" val="6628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Automated Test Cases for Step 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Traceability Matrix for Step 2A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Licensing Analysis for Step 2B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VistA </a:t>
            </a:r>
            <a:r>
              <a:rPr lang="en-US" sz="2400" dirty="0" smtClean="0"/>
              <a:t>Enterprise Refactoring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Open Mash Integration Cases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Architecture Overview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Document and Artifact Map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Developers </a:t>
            </a:r>
            <a:r>
              <a:rPr lang="en-US" sz="2400" dirty="0" smtClean="0"/>
              <a:t>Guide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Component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0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OpenMash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VistA</a:t>
            </a:r>
          </a:p>
          <a:p>
            <a:r>
              <a:rPr lang="en-US" dirty="0" err="1" smtClean="0"/>
              <a:t>MedSphere</a:t>
            </a:r>
            <a:r>
              <a:rPr lang="en-US" dirty="0" smtClean="0"/>
              <a:t> Scheduling Client</a:t>
            </a:r>
          </a:p>
          <a:p>
            <a:r>
              <a:rPr lang="en-US" dirty="0" smtClean="0"/>
              <a:t>Test Cases</a:t>
            </a:r>
            <a:endParaRPr lang="en-US" dirty="0"/>
          </a:p>
          <a:p>
            <a:r>
              <a:rPr lang="en-US" dirty="0" smtClean="0"/>
              <a:t>Google Volunteer </a:t>
            </a:r>
            <a:r>
              <a:rPr lang="en-US" dirty="0"/>
              <a:t>Ride Share App</a:t>
            </a:r>
          </a:p>
          <a:p>
            <a:r>
              <a:rPr lang="en-US" dirty="0" smtClean="0"/>
              <a:t>Cosmo Calendar Server and UI</a:t>
            </a:r>
          </a:p>
          <a:p>
            <a:r>
              <a:rPr lang="en-US" dirty="0" smtClean="0"/>
              <a:t>Syncope Identity Management Integration</a:t>
            </a:r>
          </a:p>
          <a:p>
            <a:r>
              <a:rPr lang="en-US" dirty="0" smtClean="0"/>
              <a:t>Integration Routes and Adaptors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119181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T-template.201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</Template>
  <TotalTime>113</TotalTime>
  <Words>125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Talend-PPT-template.2013</vt:lpstr>
      <vt:lpstr>VA Scheduling Contest</vt:lpstr>
      <vt:lpstr>Submission Checklist</vt:lpstr>
      <vt:lpstr>Deliverable Artifacts</vt:lpstr>
      <vt:lpstr>OpenMash Delivery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Scheduling Contest</dc:title>
  <dc:creator>EdwardOst</dc:creator>
  <cp:lastModifiedBy>EdwardOst</cp:lastModifiedBy>
  <cp:revision>18</cp:revision>
  <dcterms:created xsi:type="dcterms:W3CDTF">2013-06-13T00:28:11Z</dcterms:created>
  <dcterms:modified xsi:type="dcterms:W3CDTF">2013-06-13T09:20:54Z</dcterms:modified>
</cp:coreProperties>
</file>