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8" r:id="rId3"/>
    <p:sldId id="279" r:id="rId4"/>
    <p:sldId id="280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74BF7EC-2E53-C345-8DA1-866913444272}" type="datetimeFigureOut">
              <a:rPr lang="en-US"/>
              <a:pPr>
                <a:defRPr/>
              </a:pPr>
              <a:t>6/13/2013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0671C7E-0845-9149-84CB-D07852896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63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917087-6306-0649-B4E1-29DDE763B567}" type="datetimeFigureOut">
              <a:rPr lang="en-US"/>
              <a:pPr>
                <a:defRPr/>
              </a:pPr>
              <a:t>6/13/2013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220455D-2B6F-E748-AF1E-DB674FE6A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85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alend-PP-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341313"/>
            <a:ext cx="13922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6876"/>
            <a:ext cx="7772400" cy="1217177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89453"/>
            <a:ext cx="7772400" cy="47967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68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23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et modifiez le titre</a:t>
            </a:r>
            <a:endParaRPr lang="en-US" noProof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68400"/>
            <a:ext cx="82296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08725"/>
            <a:ext cx="11493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just" fontAlgn="auto">
              <a:spcBef>
                <a:spcPts val="0"/>
              </a:spcBef>
              <a:spcAft>
                <a:spcPts val="850"/>
              </a:spcAft>
              <a:defRPr sz="9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  <p:sp>
        <p:nvSpPr>
          <p:cNvPr id="1030" name="TextBox 11"/>
          <p:cNvSpPr txBox="1">
            <a:spLocks noChangeArrowheads="1"/>
          </p:cNvSpPr>
          <p:nvPr/>
        </p:nvSpPr>
        <p:spPr bwMode="auto">
          <a:xfrm>
            <a:off x="-55563" y="1982788"/>
            <a:ext cx="9144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00" smtClean="0">
              <a:solidFill>
                <a:srgbClr val="444446"/>
              </a:solidFill>
            </a:endParaRPr>
          </a:p>
        </p:txBody>
      </p:sp>
      <p:pic>
        <p:nvPicPr>
          <p:cNvPr id="103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427788"/>
            <a:ext cx="6715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Lucida Grande" charset="0"/>
        <a:buChar char="➜"/>
        <a:defRPr sz="2800" kern="1200">
          <a:solidFill>
            <a:srgbClr val="657C95"/>
          </a:solidFill>
          <a:latin typeface="+mn-lt"/>
          <a:ea typeface="ＭＳ Ｐゴシック" charset="0"/>
          <a:cs typeface="ＭＳ Ｐゴシック" charset="0"/>
        </a:defRPr>
      </a:lvl1pPr>
      <a:lvl2pPr marL="639763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rgbClr val="4C4C4C"/>
          </a:solidFill>
          <a:latin typeface="+mn-lt"/>
          <a:ea typeface="ＭＳ Ｐゴシック" charset="0"/>
          <a:cs typeface="+mn-cs"/>
        </a:defRPr>
      </a:lvl2pPr>
      <a:lvl3pPr marL="914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rgbClr val="4C4C4C"/>
          </a:solidFill>
          <a:latin typeface="+mn-lt"/>
          <a:ea typeface="ＭＳ Ｐゴシック" charset="0"/>
          <a:cs typeface="+mn-cs"/>
        </a:defRPr>
      </a:lvl3pPr>
      <a:lvl4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ern="1200">
          <a:solidFill>
            <a:srgbClr val="4C4C4C"/>
          </a:solidFill>
          <a:latin typeface="+mn-lt"/>
          <a:ea typeface="ＭＳ Ｐゴシック" charset="0"/>
          <a:cs typeface="+mn-cs"/>
        </a:defRPr>
      </a:lvl4pPr>
      <a:lvl5pPr marL="1371600" indent="-228600" algn="l" defTabSz="457200" rtl="0" eaLnBrk="1" fontAlgn="base" hangingPunct="1">
        <a:spcBef>
          <a:spcPts val="625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rgbClr val="4C4C4C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ctrTitle"/>
          </p:nvPr>
        </p:nvSpPr>
        <p:spPr>
          <a:xfrm>
            <a:off x="685800" y="584200"/>
            <a:ext cx="7772400" cy="10795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OpenMash </a:t>
            </a:r>
            <a:r>
              <a:rPr lang="en-US" dirty="0" smtClean="0">
                <a:latin typeface="Arial" charset="0"/>
              </a:rPr>
              <a:t>Innovation</a:t>
            </a:r>
            <a:endParaRPr lang="en-US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89100"/>
            <a:ext cx="7772400" cy="479425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Lucida Grande"/>
              <a:buNone/>
              <a:defRPr/>
            </a:pPr>
            <a:r>
              <a:rPr lang="en-US" dirty="0" smtClean="0">
                <a:ea typeface="+mn-ea"/>
                <a:cs typeface="+mn-cs"/>
              </a:rPr>
              <a:t>Harnessing the Power of the Community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6147" name="Date Placeholder 3"/>
          <p:cNvSpPr txBox="1">
            <a:spLocks/>
          </p:cNvSpPr>
          <p:nvPr/>
        </p:nvSpPr>
        <p:spPr bwMode="auto">
          <a:xfrm>
            <a:off x="685800" y="2514600"/>
            <a:ext cx="271621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OpenMash Team</a:t>
            </a:r>
            <a:endParaRPr lang="en-US" sz="1200" dirty="0">
              <a:solidFill>
                <a:srgbClr val="FFFFFF"/>
              </a:solidFill>
            </a:endParaRPr>
          </a:p>
          <a:p>
            <a:pPr eaLnBrk="1" hangingPunct="1">
              <a:spcAft>
                <a:spcPts val="600"/>
              </a:spcAft>
            </a:pPr>
            <a:fld id="{89F28E16-C36B-E24C-82D3-34929B6D05A6}" type="datetime1">
              <a:rPr lang="en-US" sz="1200">
                <a:solidFill>
                  <a:schemeClr val="accent1"/>
                </a:solidFill>
              </a:rPr>
              <a:pPr eaLnBrk="1" hangingPunct="1">
                <a:spcAft>
                  <a:spcPts val="600"/>
                </a:spcAft>
              </a:pPr>
              <a:t>6/13/2013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eft-Right Arrow 26"/>
          <p:cNvSpPr/>
          <p:nvPr/>
        </p:nvSpPr>
        <p:spPr>
          <a:xfrm>
            <a:off x="3157898" y="5636080"/>
            <a:ext cx="3012243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Right Arrow 25"/>
          <p:cNvSpPr/>
          <p:nvPr/>
        </p:nvSpPr>
        <p:spPr>
          <a:xfrm>
            <a:off x="3157897" y="4604951"/>
            <a:ext cx="3012243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Cathedral and Bazaar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  <p:pic>
        <p:nvPicPr>
          <p:cNvPr id="5" name="Picture 8" descr="http://www.turkeytravelresource.com/pub/article_images/DSCN07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642" y="1251653"/>
            <a:ext cx="3870101" cy="290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://images.fanpop.com/images/image_uploads/Salisbury-Cathedral-great-britain-122201_1920_144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3" y="1251653"/>
            <a:ext cx="3832819" cy="287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170141" y="4415480"/>
            <a:ext cx="1614616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OSS Community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43282" y="4415480"/>
            <a:ext cx="1614616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Veterans</a:t>
            </a:r>
          </a:p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Administration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70141" y="5482280"/>
            <a:ext cx="1614616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OSS Community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43282" y="5482280"/>
            <a:ext cx="1614616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Software Products</a:t>
            </a:r>
          </a:p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&amp; Services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5989" y="4753232"/>
            <a:ext cx="914400" cy="5766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Healthcare</a:t>
            </a:r>
          </a:p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Delivery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01010" y="5636080"/>
            <a:ext cx="914400" cy="3624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IT</a:t>
            </a:r>
          </a:p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Marketplace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18238" y="4415480"/>
            <a:ext cx="1614616" cy="914400"/>
            <a:chOff x="3818238" y="4415480"/>
            <a:chExt cx="1614616" cy="914400"/>
          </a:xfrm>
        </p:grpSpPr>
        <p:sp>
          <p:nvSpPr>
            <p:cNvPr id="20" name="TextBox 19"/>
            <p:cNvSpPr txBox="1"/>
            <p:nvPr/>
          </p:nvSpPr>
          <p:spPr>
            <a:xfrm>
              <a:off x="3818238" y="4415480"/>
              <a:ext cx="1614616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600" dirty="0" smtClean="0">
                <a:solidFill>
                  <a:schemeClr val="accent6"/>
                </a:solidFill>
              </a:endParaRPr>
            </a:p>
          </p:txBody>
        </p:sp>
        <p:pic>
          <p:nvPicPr>
            <p:cNvPr id="5122" name="Picture 2" descr="Hom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7" y="4713983"/>
              <a:ext cx="1568278" cy="363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3818238" y="5482280"/>
            <a:ext cx="1614616" cy="1088742"/>
            <a:chOff x="3818238" y="5482280"/>
            <a:chExt cx="1614616" cy="1088742"/>
          </a:xfrm>
        </p:grpSpPr>
        <p:sp>
          <p:nvSpPr>
            <p:cNvPr id="23" name="TextBox 22"/>
            <p:cNvSpPr txBox="1"/>
            <p:nvPr/>
          </p:nvSpPr>
          <p:spPr>
            <a:xfrm>
              <a:off x="3818238" y="5482280"/>
              <a:ext cx="1614616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accent6"/>
                  </a:solidFill>
                </a:rPr>
                <a:t>Apache Software</a:t>
              </a:r>
            </a:p>
            <a:p>
              <a:pPr algn="ctr"/>
              <a:r>
                <a:rPr lang="en-US" sz="1600" dirty="0" smtClean="0">
                  <a:solidFill>
                    <a:schemeClr val="accent6"/>
                  </a:solidFill>
                </a:rPr>
                <a:t>Foundation</a:t>
              </a:r>
            </a:p>
          </p:txBody>
        </p:sp>
        <p:pic>
          <p:nvPicPr>
            <p:cNvPr id="5124" name="Picture 4" descr="The Apache Software Foundati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309" y="6222337"/>
              <a:ext cx="1160376" cy="348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317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18" grpId="0" animBg="1"/>
      <p:bldP spid="19" grpId="0" animBg="1"/>
      <p:bldP spid="21" grpId="0" animBg="1"/>
      <p:bldP spid="22" grpId="0" animBg="1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Ride Sharing</a:t>
            </a:r>
          </a:p>
          <a:p>
            <a:endParaRPr lang="en-US" dirty="0" smtClean="0"/>
          </a:p>
          <a:p>
            <a:r>
              <a:rPr lang="en-US" dirty="0" smtClean="0"/>
              <a:t>Volunteer Coordination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General Purpose Volunteer Scheduling</a:t>
            </a:r>
          </a:p>
          <a:p>
            <a:endParaRPr lang="en-US" dirty="0"/>
          </a:p>
          <a:p>
            <a:r>
              <a:rPr lang="en-US" dirty="0" smtClean="0"/>
              <a:t>General Purpose Resource matching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6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Power</a:t>
            </a:r>
          </a:p>
          <a:p>
            <a:endParaRPr lang="en-US" dirty="0"/>
          </a:p>
          <a:p>
            <a:r>
              <a:rPr lang="en-US" dirty="0" smtClean="0"/>
              <a:t>Efficient Collaboration </a:t>
            </a:r>
            <a:r>
              <a:rPr lang="en-US" dirty="0" smtClean="0"/>
              <a:t>through Coordination</a:t>
            </a:r>
          </a:p>
          <a:p>
            <a:endParaRPr lang="en-US" dirty="0"/>
          </a:p>
          <a:p>
            <a:r>
              <a:rPr lang="en-US" dirty="0" smtClean="0"/>
              <a:t>Measurement</a:t>
            </a:r>
          </a:p>
          <a:p>
            <a:endParaRPr lang="en-US" dirty="0"/>
          </a:p>
          <a:p>
            <a:r>
              <a:rPr lang="en-US" dirty="0" smtClean="0"/>
              <a:t>Bottom-up Innovation Meets Top-Down Governance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4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lend-PPT-template.2013">
  <a:themeElements>
    <a:clrScheme name="Talend Colors">
      <a:dk1>
        <a:srgbClr val="2F5699"/>
      </a:dk1>
      <a:lt1>
        <a:sysClr val="window" lastClr="FFFFFF"/>
      </a:lt1>
      <a:dk2>
        <a:srgbClr val="444446"/>
      </a:dk2>
      <a:lt2>
        <a:srgbClr val="EEF3F7"/>
      </a:lt2>
      <a:accent1>
        <a:srgbClr val="B6D330"/>
      </a:accent1>
      <a:accent2>
        <a:srgbClr val="4ABDE5"/>
      </a:accent2>
      <a:accent3>
        <a:srgbClr val="96A6B8"/>
      </a:accent3>
      <a:accent4>
        <a:srgbClr val="4C933E"/>
      </a:accent4>
      <a:accent5>
        <a:srgbClr val="CA1F2C"/>
      </a:accent5>
      <a:accent6>
        <a:srgbClr val="444446"/>
      </a:accent6>
      <a:hlink>
        <a:srgbClr val="2F5699"/>
      </a:hlink>
      <a:folHlink>
        <a:srgbClr val="4ABD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>
            <a:solidFill>
              <a:schemeClr val="accent6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Talend-PPT-template.2013</Template>
  <TotalTime>100</TotalTime>
  <Words>68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Talend-PPT-template.2013</vt:lpstr>
      <vt:lpstr>OpenMash Innovation</vt:lpstr>
      <vt:lpstr>Cathedral and Bazaar</vt:lpstr>
      <vt:lpstr>Ride Sharing</vt:lpstr>
      <vt:lpstr>Solution Elements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VistA Enterprise Refactoring</dc:title>
  <dc:creator>EdwardOst</dc:creator>
  <cp:lastModifiedBy>EdwardOst</cp:lastModifiedBy>
  <cp:revision>21</cp:revision>
  <dcterms:created xsi:type="dcterms:W3CDTF">2013-06-09T16:17:22Z</dcterms:created>
  <dcterms:modified xsi:type="dcterms:W3CDTF">2013-06-13T05:39:18Z</dcterms:modified>
</cp:coreProperties>
</file>