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74BF7EC-2E53-C345-8DA1-866913444272}" type="datetimeFigureOut">
              <a:rPr lang="en-US"/>
              <a:pPr>
                <a:defRPr/>
              </a:pPr>
              <a:t>7/19/2013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0671C7E-0845-9149-84CB-D078528968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63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917087-6306-0649-B4E1-29DDE763B567}" type="datetimeFigureOut">
              <a:rPr lang="en-US"/>
              <a:pPr>
                <a:defRPr/>
              </a:pPr>
              <a:t>7/19/2013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220455D-2B6F-E748-AF1E-DB674FE6A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855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alend-PP-c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5" y="341313"/>
            <a:ext cx="139223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6876"/>
            <a:ext cx="7772400" cy="1217177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89453"/>
            <a:ext cx="7772400" cy="47967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3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Talend</a:t>
            </a:r>
            <a:r>
              <a:rPr lang="en-US"/>
              <a:t> </a:t>
            </a:r>
            <a:r>
              <a:rPr lang="en-US" smtClean="0"/>
              <a:t>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68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Talend</a:t>
            </a:r>
            <a:r>
              <a:rPr lang="en-US"/>
              <a:t> </a:t>
            </a:r>
            <a:r>
              <a:rPr lang="en-US" smtClean="0"/>
              <a:t>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23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et modifiez le titre</a:t>
            </a:r>
            <a:endParaRPr lang="en-US" noProof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68400"/>
            <a:ext cx="822960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08725"/>
            <a:ext cx="114935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just" fontAlgn="auto">
              <a:spcBef>
                <a:spcPts val="0"/>
              </a:spcBef>
              <a:spcAft>
                <a:spcPts val="850"/>
              </a:spcAft>
              <a:defRPr sz="9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Talend</a:t>
            </a:r>
            <a:r>
              <a:rPr lang="en-US"/>
              <a:t> </a:t>
            </a:r>
            <a:r>
              <a:rPr lang="en-US" smtClean="0"/>
              <a:t>2013</a:t>
            </a:r>
            <a:endParaRPr lang="fr-FR"/>
          </a:p>
        </p:txBody>
      </p:sp>
      <p:sp>
        <p:nvSpPr>
          <p:cNvPr id="1030" name="TextBox 11"/>
          <p:cNvSpPr txBox="1">
            <a:spLocks noChangeArrowheads="1"/>
          </p:cNvSpPr>
          <p:nvPr/>
        </p:nvSpPr>
        <p:spPr bwMode="auto">
          <a:xfrm>
            <a:off x="-55563" y="1982788"/>
            <a:ext cx="9144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600" smtClean="0">
              <a:solidFill>
                <a:srgbClr val="444446"/>
              </a:solidFill>
            </a:endParaRPr>
          </a:p>
        </p:txBody>
      </p:sp>
      <p:pic>
        <p:nvPicPr>
          <p:cNvPr id="103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427788"/>
            <a:ext cx="6715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Lucida Grande" charset="0"/>
        <a:buChar char="➜"/>
        <a:defRPr sz="2800" kern="1200">
          <a:solidFill>
            <a:srgbClr val="657C95"/>
          </a:solidFill>
          <a:latin typeface="+mn-lt"/>
          <a:ea typeface="ＭＳ Ｐゴシック" charset="0"/>
          <a:cs typeface="ＭＳ Ｐゴシック" charset="0"/>
        </a:defRPr>
      </a:lvl1pPr>
      <a:lvl2pPr marL="639763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400" kern="1200">
          <a:solidFill>
            <a:srgbClr val="4C4C4C"/>
          </a:solidFill>
          <a:latin typeface="+mn-lt"/>
          <a:ea typeface="ＭＳ Ｐゴシック" charset="0"/>
          <a:cs typeface="+mn-cs"/>
        </a:defRPr>
      </a:lvl2pPr>
      <a:lvl3pPr marL="9144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rgbClr val="4C4C4C"/>
          </a:solidFill>
          <a:latin typeface="+mn-lt"/>
          <a:ea typeface="ＭＳ Ｐゴシック" charset="0"/>
          <a:cs typeface="+mn-cs"/>
        </a:defRPr>
      </a:lvl3pPr>
      <a:lvl4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ern="1200">
          <a:solidFill>
            <a:srgbClr val="4C4C4C"/>
          </a:solidFill>
          <a:latin typeface="+mn-lt"/>
          <a:ea typeface="ＭＳ Ｐゴシック" charset="0"/>
          <a:cs typeface="+mn-cs"/>
        </a:defRPr>
      </a:lvl4pPr>
      <a:lvl5pPr marL="1371600" indent="-228600" algn="l" defTabSz="457200" rtl="0" eaLnBrk="1" fontAlgn="base" hangingPunct="1">
        <a:spcBef>
          <a:spcPts val="625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rgbClr val="4C4C4C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ctrTitle"/>
          </p:nvPr>
        </p:nvSpPr>
        <p:spPr>
          <a:xfrm>
            <a:off x="685800" y="584200"/>
            <a:ext cx="7772400" cy="1079500"/>
          </a:xfrm>
        </p:spPr>
        <p:txBody>
          <a:bodyPr/>
          <a:lstStyle/>
          <a:p>
            <a:r>
              <a:rPr lang="en-US" dirty="0" err="1" smtClean="0">
                <a:latin typeface="Arial" charset="0"/>
              </a:rPr>
              <a:t>Xref</a:t>
            </a:r>
            <a:r>
              <a:rPr lang="en-US" dirty="0" smtClean="0">
                <a:latin typeface="Arial" charset="0"/>
              </a:rPr>
              <a:t> Matrix for VRS</a:t>
            </a:r>
            <a:endParaRPr lang="en-US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89100"/>
            <a:ext cx="7772400" cy="479425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Lucida Grande"/>
              <a:buNone/>
              <a:defRPr/>
            </a:pPr>
            <a:r>
              <a:rPr lang="en-US" dirty="0" smtClean="0">
                <a:ea typeface="+mn-ea"/>
                <a:cs typeface="+mn-cs"/>
              </a:rPr>
              <a:t>Subhead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6147" name="Date Placeholder 3"/>
          <p:cNvSpPr txBox="1">
            <a:spLocks/>
          </p:cNvSpPr>
          <p:nvPr/>
        </p:nvSpPr>
        <p:spPr bwMode="auto">
          <a:xfrm>
            <a:off x="685800" y="2514600"/>
            <a:ext cx="2716213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>
                <a:solidFill>
                  <a:srgbClr val="FFFFFF"/>
                </a:solidFill>
              </a:rPr>
              <a:t>Presenter’s Name</a:t>
            </a:r>
          </a:p>
          <a:p>
            <a:pPr eaLnBrk="1" hangingPunct="1">
              <a:spcAft>
                <a:spcPts val="600"/>
              </a:spcAft>
            </a:pPr>
            <a:fld id="{89F28E16-C36B-E24C-82D3-34929B6D05A6}" type="datetime1">
              <a:rPr lang="en-US" sz="1200">
                <a:solidFill>
                  <a:schemeClr val="accent1"/>
                </a:solidFill>
              </a:rPr>
              <a:pPr eaLnBrk="1" hangingPunct="1">
                <a:spcAft>
                  <a:spcPts val="600"/>
                </a:spcAft>
              </a:pPr>
              <a:t>7/19/2013</a:t>
            </a:fld>
            <a:endParaRPr lang="en-US"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CheckList</a:t>
            </a:r>
            <a:r>
              <a:rPr lang="en-US" dirty="0" smtClean="0"/>
              <a:t> for VRS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Blocked off a block of times</a:t>
            </a:r>
          </a:p>
          <a:p>
            <a:r>
              <a:rPr lang="en-US" sz="2400" dirty="0" smtClean="0"/>
              <a:t>Clearly delineated roles (patient, volunteer)</a:t>
            </a:r>
          </a:p>
          <a:p>
            <a:r>
              <a:rPr lang="en-US" sz="2400" dirty="0" smtClean="0"/>
              <a:t>Notes regarding impairment and special condition</a:t>
            </a:r>
          </a:p>
          <a:p>
            <a:r>
              <a:rPr lang="en-US" sz="2400" dirty="0" smtClean="0"/>
              <a:t>Notification</a:t>
            </a:r>
          </a:p>
          <a:p>
            <a:pPr lvl="1"/>
            <a:r>
              <a:rPr lang="en-US" sz="2000" dirty="0" smtClean="0"/>
              <a:t>via email</a:t>
            </a:r>
          </a:p>
          <a:p>
            <a:pPr lvl="1"/>
            <a:r>
              <a:rPr lang="en-US" sz="2000" dirty="0" smtClean="0"/>
              <a:t>Formatted template</a:t>
            </a:r>
          </a:p>
          <a:p>
            <a:r>
              <a:rPr lang="en-US" sz="2400" dirty="0" smtClean="0"/>
              <a:t>Rules to notify and identify non-matching requests</a:t>
            </a:r>
          </a:p>
          <a:p>
            <a:r>
              <a:rPr lang="en-US" sz="2400" dirty="0" smtClean="0"/>
              <a:t>Logged Schedule Events (Historical Rides)</a:t>
            </a:r>
          </a:p>
          <a:p>
            <a:r>
              <a:rPr lang="en-US" sz="2400" dirty="0" smtClean="0"/>
              <a:t>Visualization</a:t>
            </a:r>
          </a:p>
          <a:p>
            <a:pPr lvl="1"/>
            <a:r>
              <a:rPr lang="en-US" sz="2000" dirty="0" smtClean="0"/>
              <a:t>GIS (Provider, User Location)</a:t>
            </a:r>
          </a:p>
          <a:p>
            <a:pPr lvl="1"/>
            <a:r>
              <a:rPr lang="en-US" sz="2000" dirty="0" smtClean="0"/>
              <a:t>Tabular</a:t>
            </a:r>
          </a:p>
          <a:p>
            <a:pPr lvl="1"/>
            <a:r>
              <a:rPr lang="en-US" sz="2000" dirty="0" smtClean="0"/>
              <a:t>Ad-hoc reports</a:t>
            </a:r>
          </a:p>
          <a:p>
            <a:pPr lvl="1"/>
            <a:r>
              <a:rPr lang="en-US" sz="2000" dirty="0" smtClean="0"/>
              <a:t>Access to providers (average travel time)</a:t>
            </a:r>
          </a:p>
          <a:p>
            <a:r>
              <a:rPr lang="en-US" sz="2400" dirty="0" smtClean="0"/>
              <a:t>Reporting</a:t>
            </a:r>
          </a:p>
          <a:p>
            <a:pPr lvl="1"/>
            <a:r>
              <a:rPr lang="en-US" sz="2000" dirty="0" smtClean="0"/>
              <a:t>Filter (</a:t>
            </a:r>
            <a:r>
              <a:rPr lang="en-US" sz="2000" dirty="0"/>
              <a:t>User </a:t>
            </a:r>
            <a:r>
              <a:rPr lang="en-US" sz="2000" dirty="0" smtClean="0"/>
              <a:t>Type, Location)</a:t>
            </a:r>
          </a:p>
          <a:p>
            <a:pPr lvl="1"/>
            <a:r>
              <a:rPr lang="en-US" sz="2000" dirty="0" smtClean="0"/>
              <a:t>Aggregate</a:t>
            </a:r>
          </a:p>
          <a:p>
            <a:pPr lvl="1"/>
            <a:endParaRPr lang="en-US" sz="2000" dirty="0"/>
          </a:p>
          <a:p>
            <a:endParaRPr lang="en-US" sz="2400" dirty="0" smtClean="0"/>
          </a:p>
          <a:p>
            <a:r>
              <a:rPr lang="en-US" sz="2400" dirty="0" smtClean="0"/>
              <a:t>Security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31306"/>
      </p:ext>
    </p:extLst>
  </p:cSld>
  <p:clrMapOvr>
    <a:masterClrMapping/>
  </p:clrMapOvr>
</p:sld>
</file>

<file path=ppt/theme/theme1.xml><?xml version="1.0" encoding="utf-8"?>
<a:theme xmlns:a="http://schemas.openxmlformats.org/drawingml/2006/main" name="Talend-PPT-template.2013">
  <a:themeElements>
    <a:clrScheme name="Talend Colors">
      <a:dk1>
        <a:srgbClr val="2F5699"/>
      </a:dk1>
      <a:lt1>
        <a:sysClr val="window" lastClr="FFFFFF"/>
      </a:lt1>
      <a:dk2>
        <a:srgbClr val="444446"/>
      </a:dk2>
      <a:lt2>
        <a:srgbClr val="EEF3F7"/>
      </a:lt2>
      <a:accent1>
        <a:srgbClr val="B6D330"/>
      </a:accent1>
      <a:accent2>
        <a:srgbClr val="4ABDE5"/>
      </a:accent2>
      <a:accent3>
        <a:srgbClr val="96A6B8"/>
      </a:accent3>
      <a:accent4>
        <a:srgbClr val="4C933E"/>
      </a:accent4>
      <a:accent5>
        <a:srgbClr val="CA1F2C"/>
      </a:accent5>
      <a:accent6>
        <a:srgbClr val="444446"/>
      </a:accent6>
      <a:hlink>
        <a:srgbClr val="2F5699"/>
      </a:hlink>
      <a:folHlink>
        <a:srgbClr val="4ABD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smtClean="0">
            <a:solidFill>
              <a:schemeClr val="accent6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Talend-PPT-template.2013</Template>
  <TotalTime>52</TotalTime>
  <Words>82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Talend-PPT-template.2013</vt:lpstr>
      <vt:lpstr>Xref Matrix for VRS</vt:lpstr>
      <vt:lpstr>CheckList for VRS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</dc:title>
  <dc:creator>EdwardOst</dc:creator>
  <cp:lastModifiedBy>EdwardOst</cp:lastModifiedBy>
  <cp:revision>4</cp:revision>
  <dcterms:created xsi:type="dcterms:W3CDTF">2013-07-19T18:16:53Z</dcterms:created>
  <dcterms:modified xsi:type="dcterms:W3CDTF">2013-07-19T19:09:14Z</dcterms:modified>
</cp:coreProperties>
</file>