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4A51-71B8-8BFE-B984-9F94F53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B07A2-4F94-5713-C2B0-B7976D85A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7569-E23D-19C9-EEA7-C2FA7D07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46F6-3AA6-59AA-521D-74476C84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3B1F-06AF-4277-A008-29794698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B4EA-865F-AE5D-57EE-B369902E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17ECD-5294-A484-3D64-AA555F336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5440-4135-EF88-E784-34DF7647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2F57-66F4-4C79-09D3-000A6FC7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9CCD3-8DDF-82A8-7E9D-E6AF4646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15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BDE00-7855-01CF-C481-741338A2F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3A141-35D6-3DA2-AA79-132C0042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7E306-F8EF-9E10-EF2A-9A6A31BB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536D-4602-5B44-523B-629A9E5C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567D-E039-E604-9AD8-EDAA1C92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6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38BE-74D8-EAA8-8F9E-95D089BD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98B2-DEB4-9C4D-1D21-689F2C00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CDB6-E06F-D476-7773-6F80DF3D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BC6E4-D4F2-6C87-9663-6536411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F5F3-7ED7-EDE6-D80C-5336C2F2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037B-42F4-E12C-3C66-07EC3C8E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22FE5-2F64-0685-0A1F-F1FBBECE5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8671-27F8-C2D5-466F-0ECA00B5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12A3-41DB-3503-83C7-CA15503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A5136-C610-749F-CFC8-5948EC43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6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3BD3-29F4-D6EE-0995-87047F7F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5D8C4-F84B-B12E-3CDB-6C628A052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10D2C-A2F0-9B68-5C47-78AAA88B2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C191-AF00-FC55-D081-612B872A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73EF-AE15-8096-00FF-FCA13A31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5A222-5B02-36EE-950A-17749AB2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1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1CBD-040F-8893-25FC-E59D2D1F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6B62-883F-AE17-49D0-20394385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B4F8-655D-87DD-FFBE-132C6952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60965-7C31-A6AA-0059-F284C57ED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DDEFD-7289-9BD7-682E-7844CA2F3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A8AB3-EBA1-59E6-C780-B505C349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F07C7-E44D-EE33-C951-EE30C012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9CEF6-29CF-C7BA-E6B8-86C48A9B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0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81E6-1005-1B54-09AD-1854D9B8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8CB56-4753-160E-56F0-61AD3745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919EC-DFF5-7A07-6974-AEFA0BE1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69B4E-552B-C351-342C-B5BF85B2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5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DA9D9-B49D-A061-05A7-CD8389D5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56AEE-E564-E0BA-1ADE-18C6880D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4CA43-A69E-A121-49D5-30315AB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9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435C-09D8-7CAF-447A-3C33966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3FEA-EC80-D629-1E21-BD5CA416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6C7A0-DCA4-ECBD-AC88-E0838381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E545-E1B0-BCA3-8C6F-FB74F522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7155-DEA7-2960-D8F3-B87669A0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F0AEC-92E9-0E6F-EFFF-08CD05D1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29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D059-1AC4-10BA-CDA1-3BA9CF5F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BC926-68FD-8A86-E52C-47B8134E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53984-1C18-C1FF-0DE6-AF9A900F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4C3-5263-1DAB-CBB6-EF8C216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AD1AF-BAD3-5A17-F4A7-C62CF6E8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B61C-7413-4950-0DBB-6985261D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711D8-3FC6-3E6B-4A2B-17D31217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7B67-047D-D042-5D96-7D219660A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680A-E2AE-7932-1103-E8C023AC9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B9330-978B-4599-916F-411E72B16D49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A86D-E295-28DF-403C-391BD942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6B55-5C25-D4E4-7405-B69B9E0A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44E75-915A-4A27-BEE5-22D8C8C480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19F2FA3F-F5BF-37BC-1632-538ED20A0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05"/>
          <a:stretch/>
        </p:blipFill>
        <p:spPr>
          <a:xfrm>
            <a:off x="5683642" y="1587498"/>
            <a:ext cx="3273947" cy="5270502"/>
          </a:xfrm>
          <a:prstGeom prst="rect">
            <a:avLst/>
          </a:prstGeom>
        </p:spPr>
      </p:pic>
      <p:pic>
        <p:nvPicPr>
          <p:cNvPr id="7" name="Picture 6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1402B28-8425-A266-0D1A-E93DCEBCC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66"/>
          <a:stretch/>
        </p:blipFill>
        <p:spPr>
          <a:xfrm>
            <a:off x="8974769" y="1587498"/>
            <a:ext cx="3217231" cy="5270502"/>
          </a:xfrm>
          <a:prstGeom prst="rect">
            <a:avLst/>
          </a:prstGeom>
        </p:spPr>
      </p:pic>
      <p:pic>
        <p:nvPicPr>
          <p:cNvPr id="3" name="Picture 2" descr="A close-up of a ct scan&#10;&#10;AI-generated content may be incorrect.">
            <a:extLst>
              <a:ext uri="{FF2B5EF4-FFF2-40B4-BE49-F238E27FC236}">
                <a16:creationId xmlns:a16="http://schemas.microsoft.com/office/drawing/2014/main" id="{9126E5BE-FCA6-00EF-5C21-2959E0605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5" y="688479"/>
            <a:ext cx="6400800" cy="1923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93533-A3B1-6995-BA0F-296A7CDB7405}"/>
              </a:ext>
            </a:extLst>
          </p:cNvPr>
          <p:cNvSpPr txBox="1"/>
          <p:nvPr/>
        </p:nvSpPr>
        <p:spPr>
          <a:xfrm>
            <a:off x="157019" y="814082"/>
            <a:ext cx="8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6007-97CA-DCAA-6D98-3FF6FC119290}"/>
              </a:ext>
            </a:extLst>
          </p:cNvPr>
          <p:cNvSpPr txBox="1"/>
          <p:nvPr/>
        </p:nvSpPr>
        <p:spPr>
          <a:xfrm>
            <a:off x="73892" y="1686654"/>
            <a:ext cx="91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70B7B-987F-2084-7B81-FD6D84F838F1}"/>
              </a:ext>
            </a:extLst>
          </p:cNvPr>
          <p:cNvSpPr txBox="1"/>
          <p:nvPr/>
        </p:nvSpPr>
        <p:spPr>
          <a:xfrm>
            <a:off x="1269704" y="24388"/>
            <a:ext cx="8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S1 before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09598-B1B4-4DB1-2BBC-275387739130}"/>
              </a:ext>
            </a:extLst>
          </p:cNvPr>
          <p:cNvSpPr txBox="1"/>
          <p:nvPr/>
        </p:nvSpPr>
        <p:spPr>
          <a:xfrm>
            <a:off x="2238378" y="59031"/>
            <a:ext cx="8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S1 1min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6585-48FA-E6A2-F35E-9A2453F55971}"/>
              </a:ext>
            </a:extLst>
          </p:cNvPr>
          <p:cNvSpPr txBox="1"/>
          <p:nvPr/>
        </p:nvSpPr>
        <p:spPr>
          <a:xfrm>
            <a:off x="4456942" y="59030"/>
            <a:ext cx="8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S1 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0FEAF-7260-95B6-2968-17F4FED2DAB9}"/>
              </a:ext>
            </a:extLst>
          </p:cNvPr>
          <p:cNvSpPr txBox="1"/>
          <p:nvPr/>
        </p:nvSpPr>
        <p:spPr>
          <a:xfrm>
            <a:off x="3233375" y="42148"/>
            <a:ext cx="8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S1 20min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BA7C9-807B-1EAF-7F19-D28CAE03AF87}"/>
              </a:ext>
            </a:extLst>
          </p:cNvPr>
          <p:cNvSpPr txBox="1"/>
          <p:nvPr/>
        </p:nvSpPr>
        <p:spPr>
          <a:xfrm>
            <a:off x="5394527" y="42148"/>
            <a:ext cx="8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S2 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C66C7-37D7-028F-0192-DC2591079759}"/>
              </a:ext>
            </a:extLst>
          </p:cNvPr>
          <p:cNvSpPr txBox="1"/>
          <p:nvPr/>
        </p:nvSpPr>
        <p:spPr>
          <a:xfrm>
            <a:off x="6491728" y="62534"/>
            <a:ext cx="828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S2 20min</a:t>
            </a:r>
          </a:p>
        </p:txBody>
      </p:sp>
    </p:spTree>
    <p:extLst>
      <p:ext uri="{BB962C8B-B14F-4D97-AF65-F5344CB8AC3E}">
        <p14:creationId xmlns:p14="http://schemas.microsoft.com/office/powerpoint/2010/main" val="33726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353A918F-D417-2F31-B249-DAAB9B6EC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52028" r="51166" b="3268"/>
          <a:stretch/>
        </p:blipFill>
        <p:spPr>
          <a:xfrm>
            <a:off x="8196080" y="3429000"/>
            <a:ext cx="2739995" cy="2203896"/>
          </a:xfrm>
          <a:prstGeom prst="rect">
            <a:avLst/>
          </a:prstGeom>
        </p:spPr>
      </p:pic>
      <p:pic>
        <p:nvPicPr>
          <p:cNvPr id="7" name="Picture 6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1402B28-8425-A266-0D1A-E93DCEBCC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9682" r="51166" b="46115"/>
          <a:stretch/>
        </p:blipFill>
        <p:spPr>
          <a:xfrm>
            <a:off x="5572448" y="3392354"/>
            <a:ext cx="2776895" cy="2247892"/>
          </a:xfrm>
          <a:prstGeom prst="rect">
            <a:avLst/>
          </a:prstGeom>
        </p:spPr>
      </p:pic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19F2FA3F-F5BF-37BC-1632-538ED20A0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" t="9217" r="50305" b="46115"/>
          <a:stretch/>
        </p:blipFill>
        <p:spPr>
          <a:xfrm>
            <a:off x="5572448" y="1300965"/>
            <a:ext cx="2776895" cy="2204219"/>
          </a:xfrm>
          <a:prstGeom prst="rect">
            <a:avLst/>
          </a:prstGeom>
        </p:spPr>
      </p:pic>
      <p:pic>
        <p:nvPicPr>
          <p:cNvPr id="4" name="Picture 3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BEF941D9-9ADA-94F6-1230-90CBE3955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5" t="52027" r="51663" b="4922"/>
          <a:stretch/>
        </p:blipFill>
        <p:spPr>
          <a:xfrm>
            <a:off x="8251370" y="1379979"/>
            <a:ext cx="2585869" cy="2041672"/>
          </a:xfrm>
          <a:prstGeom prst="rect">
            <a:avLst/>
          </a:prstGeom>
        </p:spPr>
      </p:pic>
      <p:pic>
        <p:nvPicPr>
          <p:cNvPr id="15" name="Picture 14" descr="A close-up of a ct scan&#10;&#10;AI-generated content may be incorrect.">
            <a:extLst>
              <a:ext uri="{FF2B5EF4-FFF2-40B4-BE49-F238E27FC236}">
                <a16:creationId xmlns:a16="http://schemas.microsoft.com/office/drawing/2014/main" id="{4DEACD94-465F-D498-37F8-FE14B7E0F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29"/>
          <a:stretch/>
        </p:blipFill>
        <p:spPr>
          <a:xfrm>
            <a:off x="3363446" y="1409276"/>
            <a:ext cx="2262862" cy="4054150"/>
          </a:xfrm>
          <a:prstGeom prst="rect">
            <a:avLst/>
          </a:prstGeom>
        </p:spPr>
      </p:pic>
      <p:pic>
        <p:nvPicPr>
          <p:cNvPr id="16" name="Picture 15" descr="A close-up of a ct scan&#10;&#10;AI-generated content may be incorrect.">
            <a:extLst>
              <a:ext uri="{FF2B5EF4-FFF2-40B4-BE49-F238E27FC236}">
                <a16:creationId xmlns:a16="http://schemas.microsoft.com/office/drawing/2014/main" id="{2C41A26C-356A-528F-61B9-E64FF9D50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1" r="50000"/>
          <a:stretch/>
        </p:blipFill>
        <p:spPr>
          <a:xfrm>
            <a:off x="1076607" y="1409275"/>
            <a:ext cx="2286839" cy="40541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CAB676-F99B-A1A7-F79A-0284A1ED649B}"/>
              </a:ext>
            </a:extLst>
          </p:cNvPr>
          <p:cNvSpPr txBox="1"/>
          <p:nvPr/>
        </p:nvSpPr>
        <p:spPr>
          <a:xfrm rot="16200000">
            <a:off x="-6193" y="2106352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Baseline visit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F0B43-617F-A079-A0CA-A5D5BF5FD311}"/>
              </a:ext>
            </a:extLst>
          </p:cNvPr>
          <p:cNvSpPr txBox="1"/>
          <p:nvPr/>
        </p:nvSpPr>
        <p:spPr>
          <a:xfrm rot="16200000">
            <a:off x="-6195" y="4202262"/>
            <a:ext cx="176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Treatment visit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26D175-332B-CB32-B733-6520E326FDF2}"/>
              </a:ext>
            </a:extLst>
          </p:cNvPr>
          <p:cNvSpPr txBox="1"/>
          <p:nvPr/>
        </p:nvSpPr>
        <p:spPr>
          <a:xfrm>
            <a:off x="1316139" y="752058"/>
            <a:ext cx="19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First scan</a:t>
            </a:r>
          </a:p>
          <a:p>
            <a:pPr algn="ctr"/>
            <a:r>
              <a:rPr lang="en-GB" dirty="0"/>
              <a:t>(20mins)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25019-2855-AC32-AA20-9413B07C3131}"/>
              </a:ext>
            </a:extLst>
          </p:cNvPr>
          <p:cNvSpPr txBox="1"/>
          <p:nvPr/>
        </p:nvSpPr>
        <p:spPr>
          <a:xfrm>
            <a:off x="3520605" y="752058"/>
            <a:ext cx="19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Second scan</a:t>
            </a:r>
          </a:p>
          <a:p>
            <a:pPr algn="ctr"/>
            <a:r>
              <a:rPr lang="en-GB" dirty="0"/>
              <a:t>(20mins)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2FD613-EA4A-3FDC-2A34-E2476088B69E}"/>
              </a:ext>
            </a:extLst>
          </p:cNvPr>
          <p:cNvSpPr txBox="1"/>
          <p:nvPr/>
        </p:nvSpPr>
        <p:spPr>
          <a:xfrm>
            <a:off x="6082756" y="776895"/>
            <a:ext cx="19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Aorta signal</a:t>
            </a:r>
          </a:p>
          <a:p>
            <a:pPr algn="ctr"/>
            <a:r>
              <a:rPr lang="en-GB" dirty="0"/>
              <a:t>(both scans)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09C585-5773-0181-0F05-BCA144C408A5}"/>
              </a:ext>
            </a:extLst>
          </p:cNvPr>
          <p:cNvSpPr txBox="1"/>
          <p:nvPr/>
        </p:nvSpPr>
        <p:spPr>
          <a:xfrm>
            <a:off x="8749003" y="784715"/>
            <a:ext cx="194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Liver signal</a:t>
            </a:r>
          </a:p>
          <a:p>
            <a:pPr algn="ctr"/>
            <a:r>
              <a:rPr lang="en-GB" dirty="0"/>
              <a:t>(both scans)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A8E176-EBB1-FADF-BBA6-225A1D4D02C3}"/>
              </a:ext>
            </a:extLst>
          </p:cNvPr>
          <p:cNvSpPr/>
          <p:nvPr/>
        </p:nvSpPr>
        <p:spPr>
          <a:xfrm>
            <a:off x="1158980" y="1423226"/>
            <a:ext cx="195781" cy="2749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17FB0A-F49F-07D3-E994-EE3F914B5AEF}"/>
              </a:ext>
            </a:extLst>
          </p:cNvPr>
          <p:cNvSpPr/>
          <p:nvPr/>
        </p:nvSpPr>
        <p:spPr>
          <a:xfrm>
            <a:off x="3531664" y="1438153"/>
            <a:ext cx="195781" cy="2749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78CAB4-0BC4-A5A4-9C2C-F5971A165AFD}"/>
              </a:ext>
            </a:extLst>
          </p:cNvPr>
          <p:cNvSpPr/>
          <p:nvPr/>
        </p:nvSpPr>
        <p:spPr>
          <a:xfrm>
            <a:off x="1218248" y="3505445"/>
            <a:ext cx="195781" cy="2749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724135-3E93-BBFA-50DE-41B76739470A}"/>
              </a:ext>
            </a:extLst>
          </p:cNvPr>
          <p:cNvSpPr/>
          <p:nvPr/>
        </p:nvSpPr>
        <p:spPr>
          <a:xfrm>
            <a:off x="3505087" y="3505445"/>
            <a:ext cx="195781" cy="2749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15F1A-A61E-F6DC-E63D-832A87080ED7}"/>
              </a:ext>
            </a:extLst>
          </p:cNvPr>
          <p:cNvSpPr/>
          <p:nvPr/>
        </p:nvSpPr>
        <p:spPr>
          <a:xfrm>
            <a:off x="7851710" y="1459925"/>
            <a:ext cx="266520" cy="26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8E90EC-94D7-AF4D-2AE7-B61B2F61E47E}"/>
              </a:ext>
            </a:extLst>
          </p:cNvPr>
          <p:cNvSpPr/>
          <p:nvPr/>
        </p:nvSpPr>
        <p:spPr>
          <a:xfrm>
            <a:off x="10431026" y="1498890"/>
            <a:ext cx="266520" cy="26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3381AE-77AF-6130-C827-4F8A3ACA395E}"/>
              </a:ext>
            </a:extLst>
          </p:cNvPr>
          <p:cNvSpPr/>
          <p:nvPr/>
        </p:nvSpPr>
        <p:spPr>
          <a:xfrm>
            <a:off x="7883110" y="3551030"/>
            <a:ext cx="266520" cy="26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9F2B6E-8613-F965-2A47-1C58D2A4BEC8}"/>
              </a:ext>
            </a:extLst>
          </p:cNvPr>
          <p:cNvSpPr/>
          <p:nvPr/>
        </p:nvSpPr>
        <p:spPr>
          <a:xfrm>
            <a:off x="10472885" y="3551029"/>
            <a:ext cx="266520" cy="264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08043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Sourbron</dc:creator>
  <cp:lastModifiedBy>Steven Sourbron</cp:lastModifiedBy>
  <cp:revision>6</cp:revision>
  <dcterms:created xsi:type="dcterms:W3CDTF">2025-05-30T14:15:55Z</dcterms:created>
  <dcterms:modified xsi:type="dcterms:W3CDTF">2025-06-03T08:29:16Z</dcterms:modified>
</cp:coreProperties>
</file>