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1E66-C359-4024-AFD8-EFDDE96E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C2865-A60C-49DC-8E51-C79E592B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CE933-E107-458B-994F-B57B9C2D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8F8-4046-4748-8C1E-C0911F58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0E03-4560-4E00-A699-B6DFA3D1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BCA3-7466-45B3-817C-C3438703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5BF76-25C9-4EDD-A7AD-5F9E70B1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06C1-68B3-4A93-B8D3-A3D42EEC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E97E-090B-4BDE-96AF-C8AFB12F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E9E0-9EEE-4FDF-AA5D-95DA13F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C1291-17C9-45D8-AC9C-1A53BA384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08417-8B5A-4272-9DFD-822529A8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E034-3138-4323-9A73-1176AE62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414A-5CC2-4008-9875-A8FA8511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00E7-9962-484D-9BFF-56BA2E48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BF51-03FD-4960-B1F4-32051CDD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3D4C-D9AA-4608-989B-48C2F4F50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B074-11A5-414F-BF2F-56B33B20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2041-D81F-4ADF-850D-4BA8603D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7D1E-6F80-46FA-BE9E-8B5FD02F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6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26F7-CA1E-4064-8246-EAC2CE2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050A-603A-4B7C-8801-CD9D609D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B46E-C6FB-4D4C-AB06-4808B42A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6B2E-633C-48FF-AAB4-CC7DDDEE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CB45-BC4F-4978-8904-AC1BD248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E9E3-5808-4A6A-8B6A-A2E89BC6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23DB-DFC4-4A02-8CED-B6FD30506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DCDC-C56E-459C-99B9-42C2EF73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83C01-FAF5-4E6D-9A0A-75FF05D6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EBCC7-BF5D-4B72-9BA3-BF8DA5FC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9FEB5-508E-405B-B373-5CE8CE02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3FD4-BAB0-4102-A1DF-E291B8B6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7F130-FDE2-4C24-9468-0FF894F8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B69C4-8C29-4AB5-9727-CEA6533A9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A69FB-2767-4B4B-AEA4-2087251B7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75FD5-23AC-4F57-8E50-F38B1F44C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42B9A-0A08-46F1-8248-EED0F8D5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03CB9-2F84-47D6-9CA1-A274CBE3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5AC8F-D484-425E-B7B9-9AA01A70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D14-3362-4B33-8EFC-CC793D7C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E361C-E4F2-410B-922C-8C996F2D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CBB5D-DBB6-45DC-A85C-BE0F03B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0E476-2C96-434F-A833-AD13903E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E3527A-98F3-4487-BE86-B115F275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86D83-2601-4F9A-88CE-481D9438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205A0-295A-4404-9404-BB2A7F54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5A9B-9908-48C9-A18B-7ECA7365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A4F6-83C0-4D4A-A048-D18034FB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DE19-D8FE-40ED-9887-BDAD1F28E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D914B-5EA8-4A17-824E-EA34B6D2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09979-1B4D-403C-A72B-6F4B17BC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CD6F-DC8F-40DC-B225-28AB674B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7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CC05-E09F-4572-AED7-ED2C7665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71D52-F645-4860-A16E-75EEA1573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372A1-7391-46FF-A064-2F982666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0EAC-50A8-4794-A2A9-6315AC7F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54C9D-85C4-4CB4-A6A6-A06EF035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D762F-5FB2-4621-B1E2-6ACA22E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04221-BA8A-4931-8009-85ABB56B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D9D86-E8A4-451E-8C29-78D8D376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5BF7-6989-4DF7-A179-592C514F8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B446-5296-4FF5-AAF6-210192C12E37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6394-E65F-4DFD-AEB7-04B3D717B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C771-667F-4C2A-9DD0-A5A32A789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D66F-0924-4353-AA71-06A3D438C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8DB9F-8C5E-4328-A213-7A3A10AEDD63}"/>
              </a:ext>
            </a:extLst>
          </p:cNvPr>
          <p:cNvSpPr txBox="1"/>
          <p:nvPr/>
        </p:nvSpPr>
        <p:spPr>
          <a:xfrm>
            <a:off x="382249" y="178816"/>
            <a:ext cx="11092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Goal: Use information from timestamp (</a:t>
            </a:r>
            <a:r>
              <a:rPr lang="en-US" sz="1600" dirty="0" err="1"/>
              <a:t>ts</a:t>
            </a:r>
            <a:r>
              <a:rPr lang="en-US" sz="1600" dirty="0"/>
              <a:t>) and </a:t>
            </a:r>
            <a:r>
              <a:rPr lang="en-US" sz="1600" dirty="0" err="1"/>
              <a:t>systemTick</a:t>
            </a:r>
            <a:r>
              <a:rPr lang="en-US" sz="1600" dirty="0"/>
              <a:t> (</a:t>
            </a:r>
            <a:r>
              <a:rPr lang="en-US" sz="1600" dirty="0" err="1"/>
              <a:t>st</a:t>
            </a:r>
            <a:r>
              <a:rPr lang="en-US" sz="1600" dirty="0"/>
              <a:t>) pairs to create a </a:t>
            </a:r>
            <a:r>
              <a:rPr lang="en-US" sz="1600" dirty="0" err="1"/>
              <a:t>unifiedTime</a:t>
            </a:r>
            <a:r>
              <a:rPr lang="en-US" sz="1600" dirty="0"/>
              <a:t> with the resolution of </a:t>
            </a:r>
            <a:r>
              <a:rPr lang="en-US" sz="1600" dirty="0" err="1"/>
              <a:t>systemTick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Ideally we could identify a </a:t>
            </a:r>
            <a:r>
              <a:rPr lang="en-US" sz="1600" dirty="0" err="1"/>
              <a:t>systemTick</a:t>
            </a:r>
            <a:r>
              <a:rPr lang="en-US" sz="1600" dirty="0"/>
              <a:t> such that its paired timestamp is close to its integer value (i.e. 5.000001). In absence of having this exact scenario, we can use observed pairs of </a:t>
            </a:r>
            <a:r>
              <a:rPr lang="en-US" sz="1600" dirty="0" err="1"/>
              <a:t>systemTick</a:t>
            </a:r>
            <a:r>
              <a:rPr lang="en-US" sz="1600" dirty="0"/>
              <a:t> and timestamp in order to estimate the interval between integer values of timestamp in units of </a:t>
            </a:r>
            <a:r>
              <a:rPr lang="en-US" sz="1600" dirty="0" err="1"/>
              <a:t>systemTick</a:t>
            </a:r>
            <a:r>
              <a:rPr lang="en-US" sz="1600" dirty="0"/>
              <a:t> (in the </a:t>
            </a:r>
            <a:r>
              <a:rPr lang="en-US" sz="1600" dirty="0" err="1"/>
              <a:t>systemTick</a:t>
            </a:r>
            <a:r>
              <a:rPr lang="en-US" sz="1600" dirty="0"/>
              <a:t> domain) </a:t>
            </a:r>
          </a:p>
          <a:p>
            <a:endParaRPr lang="en-US" sz="1600" dirty="0"/>
          </a:p>
          <a:p>
            <a:r>
              <a:rPr lang="en-US" sz="1600" dirty="0"/>
              <a:t>Timestamp has the resolution of seconds; </a:t>
            </a:r>
            <a:r>
              <a:rPr lang="en-US" sz="1600" dirty="0" err="1"/>
              <a:t>systemTick</a:t>
            </a:r>
            <a:r>
              <a:rPr lang="en-US" sz="1600" dirty="0"/>
              <a:t> has the resolution of 1e-4</a:t>
            </a:r>
          </a:p>
          <a:p>
            <a:endParaRPr lang="en-US" sz="1600" dirty="0"/>
          </a:p>
          <a:p>
            <a:r>
              <a:rPr lang="en-US" sz="1600" dirty="0"/>
              <a:t>As a starting point, assume that the first observed timestamp and </a:t>
            </a:r>
            <a:r>
              <a:rPr lang="en-US" sz="1600" dirty="0" err="1"/>
              <a:t>systemTick</a:t>
            </a:r>
            <a:r>
              <a:rPr lang="en-US" sz="1600" dirty="0"/>
              <a:t> pair are representative of the timestamp’s integer value (note, this does not constrain the actual value of </a:t>
            </a:r>
            <a:r>
              <a:rPr lang="en-US" sz="1600" dirty="0" err="1"/>
              <a:t>systemTick</a:t>
            </a:r>
            <a:r>
              <a:rPr lang="en-US" sz="1600" dirty="0"/>
              <a:t> in any way).</a:t>
            </a:r>
          </a:p>
          <a:p>
            <a:endParaRPr lang="en-US" sz="1600" dirty="0"/>
          </a:p>
          <a:p>
            <a:r>
              <a:rPr lang="en-US" sz="1600" dirty="0"/>
              <a:t>This can be shown on a number line as below: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999468-DC07-4C85-A3EF-42E6C1760DD9}"/>
              </a:ext>
            </a:extLst>
          </p:cNvPr>
          <p:cNvCxnSpPr/>
          <p:nvPr/>
        </p:nvCxnSpPr>
        <p:spPr>
          <a:xfrm>
            <a:off x="1791326" y="368384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C8994F-74A3-42AF-BB68-13EE356ABCA4}"/>
              </a:ext>
            </a:extLst>
          </p:cNvPr>
          <p:cNvCxnSpPr/>
          <p:nvPr/>
        </p:nvCxnSpPr>
        <p:spPr>
          <a:xfrm>
            <a:off x="4316748" y="368384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A2A142-7ED1-4CBA-8D0E-5870E9F308E0}"/>
              </a:ext>
            </a:extLst>
          </p:cNvPr>
          <p:cNvCxnSpPr/>
          <p:nvPr/>
        </p:nvCxnSpPr>
        <p:spPr>
          <a:xfrm>
            <a:off x="6842170" y="368384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EEB7CD-953E-43E4-A9D3-41F89E46A733}"/>
              </a:ext>
            </a:extLst>
          </p:cNvPr>
          <p:cNvCxnSpPr/>
          <p:nvPr/>
        </p:nvCxnSpPr>
        <p:spPr>
          <a:xfrm>
            <a:off x="9776083" y="3698830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3178D5-0152-4247-82EB-A2F7ED5CC0C2}"/>
              </a:ext>
            </a:extLst>
          </p:cNvPr>
          <p:cNvSpPr txBox="1"/>
          <p:nvPr/>
        </p:nvSpPr>
        <p:spPr>
          <a:xfrm>
            <a:off x="4092316" y="3230403"/>
            <a:ext cx="6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E2D6A-DEA3-489A-8AEE-45DFE0828512}"/>
              </a:ext>
            </a:extLst>
          </p:cNvPr>
          <p:cNvSpPr txBox="1"/>
          <p:nvPr/>
        </p:nvSpPr>
        <p:spPr>
          <a:xfrm>
            <a:off x="6388315" y="3230403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D145F-1752-4629-BE40-7FACFEB9123C}"/>
              </a:ext>
            </a:extLst>
          </p:cNvPr>
          <p:cNvSpPr txBox="1"/>
          <p:nvPr/>
        </p:nvSpPr>
        <p:spPr>
          <a:xfrm>
            <a:off x="1491535" y="3230403"/>
            <a:ext cx="8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- 1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6E6D64-366C-4966-AC8B-E538FC74DBA5}"/>
              </a:ext>
            </a:extLst>
          </p:cNvPr>
          <p:cNvCxnSpPr/>
          <p:nvPr/>
        </p:nvCxnSpPr>
        <p:spPr>
          <a:xfrm flipH="1">
            <a:off x="759502" y="3889955"/>
            <a:ext cx="7377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CAC5E-8B48-4254-A3D8-816C9A0BD5FF}"/>
              </a:ext>
            </a:extLst>
          </p:cNvPr>
          <p:cNvCxnSpPr/>
          <p:nvPr/>
        </p:nvCxnSpPr>
        <p:spPr>
          <a:xfrm>
            <a:off x="8896663" y="3874965"/>
            <a:ext cx="1941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A32267-F30D-41AF-B1E2-31EFE1EC35B8}"/>
              </a:ext>
            </a:extLst>
          </p:cNvPr>
          <p:cNvSpPr txBox="1"/>
          <p:nvPr/>
        </p:nvSpPr>
        <p:spPr>
          <a:xfrm>
            <a:off x="8267490" y="3683841"/>
            <a:ext cx="5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AF30C-6FEC-4480-BAC4-9032DEB89CF8}"/>
              </a:ext>
            </a:extLst>
          </p:cNvPr>
          <p:cNvSpPr txBox="1"/>
          <p:nvPr/>
        </p:nvSpPr>
        <p:spPr>
          <a:xfrm>
            <a:off x="9373853" y="3230403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A0C95-80A6-469E-B033-F61B8263D0B8}"/>
              </a:ext>
            </a:extLst>
          </p:cNvPr>
          <p:cNvSpPr txBox="1"/>
          <p:nvPr/>
        </p:nvSpPr>
        <p:spPr>
          <a:xfrm>
            <a:off x="4092316" y="4180174"/>
            <a:ext cx="6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528D2-9118-4593-87BD-687B989C24B2}"/>
              </a:ext>
            </a:extLst>
          </p:cNvPr>
          <p:cNvSpPr txBox="1"/>
          <p:nvPr/>
        </p:nvSpPr>
        <p:spPr>
          <a:xfrm>
            <a:off x="6388314" y="4180174"/>
            <a:ext cx="1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016DB-7850-4031-A5E5-34DB3C964C8E}"/>
              </a:ext>
            </a:extLst>
          </p:cNvPr>
          <p:cNvSpPr txBox="1"/>
          <p:nvPr/>
        </p:nvSpPr>
        <p:spPr>
          <a:xfrm>
            <a:off x="1371614" y="4180174"/>
            <a:ext cx="12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- 10000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6B764C-9C78-4151-8072-C7A380EA0F01}"/>
              </a:ext>
            </a:extLst>
          </p:cNvPr>
          <p:cNvSpPr txBox="1"/>
          <p:nvPr/>
        </p:nvSpPr>
        <p:spPr>
          <a:xfrm>
            <a:off x="9373852" y="4180174"/>
            <a:ext cx="146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E30365-72C3-4BAB-8D99-B8BED4A69713}"/>
              </a:ext>
            </a:extLst>
          </p:cNvPr>
          <p:cNvSpPr txBox="1"/>
          <p:nvPr/>
        </p:nvSpPr>
        <p:spPr>
          <a:xfrm>
            <a:off x="174888" y="4592389"/>
            <a:ext cx="11712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know that our assumption is inaccurate by at most 10000 </a:t>
            </a:r>
            <a:r>
              <a:rPr lang="en-US" sz="1600" dirty="0" err="1"/>
              <a:t>systemTick</a:t>
            </a:r>
            <a:r>
              <a:rPr lang="en-US" sz="1600" dirty="0"/>
              <a:t> units. For ts</a:t>
            </a:r>
            <a:r>
              <a:rPr lang="en-US" sz="1600" baseline="-25000" dirty="0"/>
              <a:t>0</a:t>
            </a:r>
            <a:r>
              <a:rPr lang="en-US" sz="1600" dirty="0"/>
              <a:t>, we must determine the </a:t>
            </a:r>
            <a:r>
              <a:rPr lang="en-US" sz="1600" dirty="0" err="1"/>
              <a:t>systemTick</a:t>
            </a:r>
            <a:r>
              <a:rPr lang="en-US" sz="1600" dirty="0"/>
              <a:t> that corresponds to its integer value – illustrative possibilities shown in blue and green: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A022FE-C4C9-451A-B340-12FAF65251C1}"/>
              </a:ext>
            </a:extLst>
          </p:cNvPr>
          <p:cNvCxnSpPr/>
          <p:nvPr/>
        </p:nvCxnSpPr>
        <p:spPr>
          <a:xfrm>
            <a:off x="1993693" y="5590927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2C8EB3-395D-488D-ACCF-780ACA389959}"/>
              </a:ext>
            </a:extLst>
          </p:cNvPr>
          <p:cNvCxnSpPr/>
          <p:nvPr/>
        </p:nvCxnSpPr>
        <p:spPr>
          <a:xfrm>
            <a:off x="4519115" y="5590927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668295-C2FF-427E-881E-ACEF6A0B740A}"/>
              </a:ext>
            </a:extLst>
          </p:cNvPr>
          <p:cNvCxnSpPr/>
          <p:nvPr/>
        </p:nvCxnSpPr>
        <p:spPr>
          <a:xfrm>
            <a:off x="7044537" y="5590927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CB3D07-959B-4DD8-A1B8-394D2D8E2428}"/>
              </a:ext>
            </a:extLst>
          </p:cNvPr>
          <p:cNvCxnSpPr/>
          <p:nvPr/>
        </p:nvCxnSpPr>
        <p:spPr>
          <a:xfrm>
            <a:off x="9978450" y="5605916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5887EE-A568-4B00-BB7E-EBE1718EB3B7}"/>
              </a:ext>
            </a:extLst>
          </p:cNvPr>
          <p:cNvSpPr txBox="1"/>
          <p:nvPr/>
        </p:nvSpPr>
        <p:spPr>
          <a:xfrm>
            <a:off x="4294683" y="5137489"/>
            <a:ext cx="6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C2E143-DF41-449A-8D7D-87F244A3886F}"/>
              </a:ext>
            </a:extLst>
          </p:cNvPr>
          <p:cNvSpPr txBox="1"/>
          <p:nvPr/>
        </p:nvSpPr>
        <p:spPr>
          <a:xfrm>
            <a:off x="6590682" y="5137489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0183D6-9BA7-4CEB-8003-5DE6543CACAA}"/>
              </a:ext>
            </a:extLst>
          </p:cNvPr>
          <p:cNvSpPr txBox="1"/>
          <p:nvPr/>
        </p:nvSpPr>
        <p:spPr>
          <a:xfrm>
            <a:off x="1693902" y="5137489"/>
            <a:ext cx="8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- 1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74C402-6479-429D-A273-FE1B681B8472}"/>
              </a:ext>
            </a:extLst>
          </p:cNvPr>
          <p:cNvCxnSpPr/>
          <p:nvPr/>
        </p:nvCxnSpPr>
        <p:spPr>
          <a:xfrm flipH="1">
            <a:off x="961869" y="5797041"/>
            <a:ext cx="7377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B9E271-6C32-4DD8-AD09-31E03CBCB48F}"/>
              </a:ext>
            </a:extLst>
          </p:cNvPr>
          <p:cNvCxnSpPr/>
          <p:nvPr/>
        </p:nvCxnSpPr>
        <p:spPr>
          <a:xfrm>
            <a:off x="9099030" y="5782051"/>
            <a:ext cx="1941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A407D3-ED0B-4E96-B470-DB42F0653CDF}"/>
              </a:ext>
            </a:extLst>
          </p:cNvPr>
          <p:cNvSpPr txBox="1"/>
          <p:nvPr/>
        </p:nvSpPr>
        <p:spPr>
          <a:xfrm>
            <a:off x="8469857" y="5590927"/>
            <a:ext cx="5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9F4DE-F03C-49C1-AB7A-6B39130ABF3B}"/>
              </a:ext>
            </a:extLst>
          </p:cNvPr>
          <p:cNvSpPr txBox="1"/>
          <p:nvPr/>
        </p:nvSpPr>
        <p:spPr>
          <a:xfrm>
            <a:off x="9576220" y="5137489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107CE-5917-487D-9A29-28EE1E21D507}"/>
              </a:ext>
            </a:extLst>
          </p:cNvPr>
          <p:cNvSpPr txBox="1"/>
          <p:nvPr/>
        </p:nvSpPr>
        <p:spPr>
          <a:xfrm>
            <a:off x="3979893" y="6087260"/>
            <a:ext cx="6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9CF7D-20E6-4DD9-A36B-D822E001B53E}"/>
              </a:ext>
            </a:extLst>
          </p:cNvPr>
          <p:cNvSpPr txBox="1"/>
          <p:nvPr/>
        </p:nvSpPr>
        <p:spPr>
          <a:xfrm>
            <a:off x="6081021" y="6019805"/>
            <a:ext cx="1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 + 10000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8DE9CC-AC8F-4079-A581-DA0C619912D9}"/>
              </a:ext>
            </a:extLst>
          </p:cNvPr>
          <p:cNvSpPr txBox="1"/>
          <p:nvPr/>
        </p:nvSpPr>
        <p:spPr>
          <a:xfrm>
            <a:off x="1064321" y="6012310"/>
            <a:ext cx="12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 - 10000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6CD0E5-59B7-4B79-A7DF-834645FC7653}"/>
              </a:ext>
            </a:extLst>
          </p:cNvPr>
          <p:cNvSpPr txBox="1"/>
          <p:nvPr/>
        </p:nvSpPr>
        <p:spPr>
          <a:xfrm>
            <a:off x="9066559" y="6012310"/>
            <a:ext cx="146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 + 10000k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46BF2-F3A8-4C3E-B39C-0EBEB98026D8}"/>
              </a:ext>
            </a:extLst>
          </p:cNvPr>
          <p:cNvSpPr txBox="1"/>
          <p:nvPr/>
        </p:nvSpPr>
        <p:spPr>
          <a:xfrm>
            <a:off x="3341547" y="6307773"/>
            <a:ext cx="6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</a:t>
            </a:r>
            <a:r>
              <a:rPr lang="en-US" baseline="-25000" dirty="0">
                <a:solidFill>
                  <a:schemeClr val="accent1"/>
                </a:solidFill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61205-DA10-4A1E-8A07-1BCA44B9224E}"/>
              </a:ext>
            </a:extLst>
          </p:cNvPr>
          <p:cNvSpPr txBox="1"/>
          <p:nvPr/>
        </p:nvSpPr>
        <p:spPr>
          <a:xfrm>
            <a:off x="5637545" y="6307773"/>
            <a:ext cx="1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</a:t>
            </a:r>
            <a:r>
              <a:rPr lang="en-US" baseline="-25000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 + 10000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487282-E268-46D0-B6E7-5E0AC7D7B64D}"/>
              </a:ext>
            </a:extLst>
          </p:cNvPr>
          <p:cNvSpPr txBox="1"/>
          <p:nvPr/>
        </p:nvSpPr>
        <p:spPr>
          <a:xfrm>
            <a:off x="620845" y="6307773"/>
            <a:ext cx="12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</a:t>
            </a:r>
            <a:r>
              <a:rPr lang="en-US" baseline="-25000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 - 10000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A88FE9-84EB-4805-9796-7294849D8CFD}"/>
              </a:ext>
            </a:extLst>
          </p:cNvPr>
          <p:cNvSpPr txBox="1"/>
          <p:nvPr/>
        </p:nvSpPr>
        <p:spPr>
          <a:xfrm>
            <a:off x="8623083" y="6307773"/>
            <a:ext cx="146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</a:t>
            </a:r>
            <a:r>
              <a:rPr lang="en-US" baseline="-25000" dirty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 + 10000k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A896CC-2ACE-4133-81F9-DC6951202FF6}"/>
              </a:ext>
            </a:extLst>
          </p:cNvPr>
          <p:cNvCxnSpPr/>
          <p:nvPr/>
        </p:nvCxnSpPr>
        <p:spPr>
          <a:xfrm>
            <a:off x="1149242" y="5608417"/>
            <a:ext cx="0" cy="382249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61DBA8-6B94-472F-AA2C-16CA9E2FFB81}"/>
              </a:ext>
            </a:extLst>
          </p:cNvPr>
          <p:cNvCxnSpPr/>
          <p:nvPr/>
        </p:nvCxnSpPr>
        <p:spPr>
          <a:xfrm>
            <a:off x="3674664" y="5608417"/>
            <a:ext cx="0" cy="382249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9E7748-772D-4BF5-8B1C-46E6A5510CE0}"/>
              </a:ext>
            </a:extLst>
          </p:cNvPr>
          <p:cNvCxnSpPr/>
          <p:nvPr/>
        </p:nvCxnSpPr>
        <p:spPr>
          <a:xfrm>
            <a:off x="6200086" y="5608417"/>
            <a:ext cx="0" cy="382249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44323E-96DC-4889-A40B-BA551ADE8814}"/>
              </a:ext>
            </a:extLst>
          </p:cNvPr>
          <p:cNvCxnSpPr/>
          <p:nvPr/>
        </p:nvCxnSpPr>
        <p:spPr>
          <a:xfrm>
            <a:off x="9133999" y="5623406"/>
            <a:ext cx="0" cy="382249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2445B2-CB1B-4561-BC77-C0E787A3AD90}"/>
              </a:ext>
            </a:extLst>
          </p:cNvPr>
          <p:cNvCxnSpPr/>
          <p:nvPr/>
        </p:nvCxnSpPr>
        <p:spPr>
          <a:xfrm>
            <a:off x="1623936" y="5595927"/>
            <a:ext cx="0" cy="38224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9666F1-CCF2-4AC0-BD68-437C951A403C}"/>
              </a:ext>
            </a:extLst>
          </p:cNvPr>
          <p:cNvCxnSpPr/>
          <p:nvPr/>
        </p:nvCxnSpPr>
        <p:spPr>
          <a:xfrm>
            <a:off x="4149358" y="5595927"/>
            <a:ext cx="0" cy="38224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7C7A79-21BC-453B-8492-61D56553D30E}"/>
              </a:ext>
            </a:extLst>
          </p:cNvPr>
          <p:cNvCxnSpPr/>
          <p:nvPr/>
        </p:nvCxnSpPr>
        <p:spPr>
          <a:xfrm>
            <a:off x="6674780" y="5595927"/>
            <a:ext cx="0" cy="38224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09DBA6-158C-4079-9B05-650EE44FFD0A}"/>
              </a:ext>
            </a:extLst>
          </p:cNvPr>
          <p:cNvCxnSpPr/>
          <p:nvPr/>
        </p:nvCxnSpPr>
        <p:spPr>
          <a:xfrm>
            <a:off x="9608693" y="5610916"/>
            <a:ext cx="0" cy="38224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9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4169B8-FA15-4201-8907-393C8FF60626}"/>
              </a:ext>
            </a:extLst>
          </p:cNvPr>
          <p:cNvCxnSpPr/>
          <p:nvPr/>
        </p:nvCxnSpPr>
        <p:spPr>
          <a:xfrm>
            <a:off x="2008681" y="738265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083758-863D-453C-ACFD-BC719A4B28EA}"/>
              </a:ext>
            </a:extLst>
          </p:cNvPr>
          <p:cNvCxnSpPr/>
          <p:nvPr/>
        </p:nvCxnSpPr>
        <p:spPr>
          <a:xfrm>
            <a:off x="4534103" y="738265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446C3F-D52F-4126-9A97-4203AF3E79B0}"/>
              </a:ext>
            </a:extLst>
          </p:cNvPr>
          <p:cNvCxnSpPr/>
          <p:nvPr/>
        </p:nvCxnSpPr>
        <p:spPr>
          <a:xfrm>
            <a:off x="7059525" y="738265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0FBB7-A349-4153-A3E6-C608459E9F62}"/>
              </a:ext>
            </a:extLst>
          </p:cNvPr>
          <p:cNvCxnSpPr/>
          <p:nvPr/>
        </p:nvCxnSpPr>
        <p:spPr>
          <a:xfrm>
            <a:off x="9993438" y="753254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EE909F-8042-4729-9B3E-91BC64595EB9}"/>
              </a:ext>
            </a:extLst>
          </p:cNvPr>
          <p:cNvSpPr txBox="1"/>
          <p:nvPr/>
        </p:nvSpPr>
        <p:spPr>
          <a:xfrm>
            <a:off x="4309670" y="272337"/>
            <a:ext cx="101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 </a:t>
            </a:r>
            <a:r>
              <a:rPr lang="en-US" dirty="0"/>
              <a:t>= 5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3C180-EC8E-42E6-AE83-9C2E0E78FC30}"/>
              </a:ext>
            </a:extLst>
          </p:cNvPr>
          <p:cNvSpPr txBox="1"/>
          <p:nvPr/>
        </p:nvSpPr>
        <p:spPr>
          <a:xfrm>
            <a:off x="6605669" y="272337"/>
            <a:ext cx="15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+ 1 =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E08FDC-A1E8-43FC-BD23-D4E921814631}"/>
              </a:ext>
            </a:extLst>
          </p:cNvPr>
          <p:cNvCxnSpPr/>
          <p:nvPr/>
        </p:nvCxnSpPr>
        <p:spPr>
          <a:xfrm flipH="1">
            <a:off x="976857" y="944379"/>
            <a:ext cx="7377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B86C6-ED9E-41BE-93BF-A7F9C618E718}"/>
              </a:ext>
            </a:extLst>
          </p:cNvPr>
          <p:cNvCxnSpPr/>
          <p:nvPr/>
        </p:nvCxnSpPr>
        <p:spPr>
          <a:xfrm>
            <a:off x="9114018" y="929389"/>
            <a:ext cx="1941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5A8956-BC75-46F6-ADF0-383474E237DF}"/>
              </a:ext>
            </a:extLst>
          </p:cNvPr>
          <p:cNvSpPr txBox="1"/>
          <p:nvPr/>
        </p:nvSpPr>
        <p:spPr>
          <a:xfrm>
            <a:off x="8484845" y="738265"/>
            <a:ext cx="5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ED5E2-AFC8-4EB3-84D5-701D517DE9CA}"/>
              </a:ext>
            </a:extLst>
          </p:cNvPr>
          <p:cNvSpPr txBox="1"/>
          <p:nvPr/>
        </p:nvSpPr>
        <p:spPr>
          <a:xfrm>
            <a:off x="9591208" y="272337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56FB4-97A9-44B6-AB40-8BD4B142A68D}"/>
              </a:ext>
            </a:extLst>
          </p:cNvPr>
          <p:cNvSpPr txBox="1"/>
          <p:nvPr/>
        </p:nvSpPr>
        <p:spPr>
          <a:xfrm>
            <a:off x="3842086" y="1225991"/>
            <a:ext cx="12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= 30000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697C0-98F5-407A-92C9-98B4C43B4CC3}"/>
              </a:ext>
            </a:extLst>
          </p:cNvPr>
          <p:cNvSpPr txBox="1"/>
          <p:nvPr/>
        </p:nvSpPr>
        <p:spPr>
          <a:xfrm>
            <a:off x="6605669" y="1225991"/>
            <a:ext cx="1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D5D75-DD30-4A5F-B307-4E92D41081FD}"/>
              </a:ext>
            </a:extLst>
          </p:cNvPr>
          <p:cNvSpPr txBox="1"/>
          <p:nvPr/>
        </p:nvSpPr>
        <p:spPr>
          <a:xfrm>
            <a:off x="1588969" y="1225991"/>
            <a:ext cx="12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- 10000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1F04C-C0B2-44EA-943B-63E8B7F94306}"/>
              </a:ext>
            </a:extLst>
          </p:cNvPr>
          <p:cNvSpPr txBox="1"/>
          <p:nvPr/>
        </p:nvSpPr>
        <p:spPr>
          <a:xfrm>
            <a:off x="9591207" y="1225991"/>
            <a:ext cx="146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8A679F-D60D-4150-90D2-E2011858A9B0}"/>
              </a:ext>
            </a:extLst>
          </p:cNvPr>
          <p:cNvSpPr txBox="1"/>
          <p:nvPr/>
        </p:nvSpPr>
        <p:spPr>
          <a:xfrm>
            <a:off x="1509022" y="272337"/>
            <a:ext cx="11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– 1 = 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991EC2-A17A-45E4-992A-50BED45FA5B3}"/>
              </a:ext>
            </a:extLst>
          </p:cNvPr>
          <p:cNvCxnSpPr/>
          <p:nvPr/>
        </p:nvCxnSpPr>
        <p:spPr>
          <a:xfrm>
            <a:off x="1928734" y="529736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46A4EF-673C-4E19-A0BC-13B67E5D180E}"/>
              </a:ext>
            </a:extLst>
          </p:cNvPr>
          <p:cNvCxnSpPr/>
          <p:nvPr/>
        </p:nvCxnSpPr>
        <p:spPr>
          <a:xfrm>
            <a:off x="4454156" y="529736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CD2B4F-A2A8-4D80-B6A7-B70A2DF70571}"/>
              </a:ext>
            </a:extLst>
          </p:cNvPr>
          <p:cNvCxnSpPr/>
          <p:nvPr/>
        </p:nvCxnSpPr>
        <p:spPr>
          <a:xfrm>
            <a:off x="6979578" y="529736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FA85CE-4221-4FD7-8683-4CF23B5A1BB8}"/>
              </a:ext>
            </a:extLst>
          </p:cNvPr>
          <p:cNvCxnSpPr/>
          <p:nvPr/>
        </p:nvCxnSpPr>
        <p:spPr>
          <a:xfrm>
            <a:off x="9913491" y="5312350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FC9FC6-856F-4C83-B915-FA22FE0CF044}"/>
              </a:ext>
            </a:extLst>
          </p:cNvPr>
          <p:cNvSpPr txBox="1"/>
          <p:nvPr/>
        </p:nvSpPr>
        <p:spPr>
          <a:xfrm>
            <a:off x="4229724" y="4837678"/>
            <a:ext cx="6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4BDA21-5A97-437D-ABB8-273EFCB873E7}"/>
              </a:ext>
            </a:extLst>
          </p:cNvPr>
          <p:cNvSpPr txBox="1"/>
          <p:nvPr/>
        </p:nvSpPr>
        <p:spPr>
          <a:xfrm>
            <a:off x="6525723" y="4837678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87F2A4-6409-4152-ABF9-0ED2733CB4DA}"/>
              </a:ext>
            </a:extLst>
          </p:cNvPr>
          <p:cNvSpPr txBox="1"/>
          <p:nvPr/>
        </p:nvSpPr>
        <p:spPr>
          <a:xfrm>
            <a:off x="2780667" y="4232344"/>
            <a:ext cx="191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min_delta_systemTick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67607D-749C-402E-82B4-5BCAB2559E75}"/>
              </a:ext>
            </a:extLst>
          </p:cNvPr>
          <p:cNvCxnSpPr/>
          <p:nvPr/>
        </p:nvCxnSpPr>
        <p:spPr>
          <a:xfrm flipH="1">
            <a:off x="896910" y="5503475"/>
            <a:ext cx="7377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05D35F8-DCA9-4FDF-8D8B-188E2A664A5A}"/>
              </a:ext>
            </a:extLst>
          </p:cNvPr>
          <p:cNvCxnSpPr/>
          <p:nvPr/>
        </p:nvCxnSpPr>
        <p:spPr>
          <a:xfrm>
            <a:off x="9034071" y="5488485"/>
            <a:ext cx="1941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E740085-8CC6-4176-8F41-AE74A98B1EFA}"/>
              </a:ext>
            </a:extLst>
          </p:cNvPr>
          <p:cNvSpPr txBox="1"/>
          <p:nvPr/>
        </p:nvSpPr>
        <p:spPr>
          <a:xfrm>
            <a:off x="8404898" y="5297361"/>
            <a:ext cx="5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11244-8B91-4C22-B0F4-82667B095AC5}"/>
              </a:ext>
            </a:extLst>
          </p:cNvPr>
          <p:cNvSpPr txBox="1"/>
          <p:nvPr/>
        </p:nvSpPr>
        <p:spPr>
          <a:xfrm>
            <a:off x="9511261" y="4837678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9F2EA-EC98-40B1-BEFF-81A68C486F5F}"/>
              </a:ext>
            </a:extLst>
          </p:cNvPr>
          <p:cNvSpPr txBox="1"/>
          <p:nvPr/>
        </p:nvSpPr>
        <p:spPr>
          <a:xfrm>
            <a:off x="4229724" y="5793694"/>
            <a:ext cx="6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063493-27FA-46D6-9E00-10A22D4D418A}"/>
              </a:ext>
            </a:extLst>
          </p:cNvPr>
          <p:cNvSpPr txBox="1"/>
          <p:nvPr/>
        </p:nvSpPr>
        <p:spPr>
          <a:xfrm>
            <a:off x="6525722" y="5793694"/>
            <a:ext cx="1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76FEA9-8DA4-4D6E-9D8E-9AFC58801F2A}"/>
              </a:ext>
            </a:extLst>
          </p:cNvPr>
          <p:cNvSpPr txBox="1"/>
          <p:nvPr/>
        </p:nvSpPr>
        <p:spPr>
          <a:xfrm>
            <a:off x="1509022" y="5793694"/>
            <a:ext cx="12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- 10000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13FE9A-5A0F-4CDA-961E-C3959BAC857E}"/>
              </a:ext>
            </a:extLst>
          </p:cNvPr>
          <p:cNvSpPr txBox="1"/>
          <p:nvPr/>
        </p:nvSpPr>
        <p:spPr>
          <a:xfrm>
            <a:off x="9511260" y="5793694"/>
            <a:ext cx="146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+ 10000k</a:t>
            </a:r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ED6C5686-E647-452D-A12B-FC1E4405227C}"/>
              </a:ext>
            </a:extLst>
          </p:cNvPr>
          <p:cNvSpPr/>
          <p:nvPr/>
        </p:nvSpPr>
        <p:spPr>
          <a:xfrm>
            <a:off x="3770652" y="4963831"/>
            <a:ext cx="114292" cy="1364089"/>
          </a:xfrm>
          <a:prstGeom prst="leftBracket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52E087CD-E83C-4E1E-994D-C017BBB63CAB}"/>
              </a:ext>
            </a:extLst>
          </p:cNvPr>
          <p:cNvSpPr/>
          <p:nvPr/>
        </p:nvSpPr>
        <p:spPr>
          <a:xfrm flipH="1">
            <a:off x="6170949" y="4963831"/>
            <a:ext cx="114291" cy="1364089"/>
          </a:xfrm>
          <a:prstGeom prst="leftBracket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C20BE94A-B9EA-4A6A-B3A8-4A3E1D47A46E}"/>
              </a:ext>
            </a:extLst>
          </p:cNvPr>
          <p:cNvSpPr/>
          <p:nvPr/>
        </p:nvSpPr>
        <p:spPr>
          <a:xfrm rot="5400000">
            <a:off x="4023190" y="4412951"/>
            <a:ext cx="172384" cy="68954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4BF434CB-73BB-4190-A0D1-116097EC4207}"/>
              </a:ext>
            </a:extLst>
          </p:cNvPr>
          <p:cNvSpPr/>
          <p:nvPr/>
        </p:nvSpPr>
        <p:spPr>
          <a:xfrm rot="5400000">
            <a:off x="5293714" y="3904852"/>
            <a:ext cx="172380" cy="170574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55A26E-844C-4249-BAD0-90C5CC1E6A29}"/>
              </a:ext>
            </a:extLst>
          </p:cNvPr>
          <p:cNvSpPr txBox="1"/>
          <p:nvPr/>
        </p:nvSpPr>
        <p:spPr>
          <a:xfrm>
            <a:off x="1631443" y="4837678"/>
            <a:ext cx="8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- 1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43DEBD-088D-4480-BF06-CDA9FF329487}"/>
              </a:ext>
            </a:extLst>
          </p:cNvPr>
          <p:cNvSpPr txBox="1"/>
          <p:nvPr/>
        </p:nvSpPr>
        <p:spPr>
          <a:xfrm>
            <a:off x="4919271" y="4235728"/>
            <a:ext cx="241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max_delta_systemTick</a:t>
            </a:r>
            <a:endParaRPr lang="en-US" sz="1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5AFB2-4863-4798-856E-E6CB7DC86052}"/>
              </a:ext>
            </a:extLst>
          </p:cNvPr>
          <p:cNvSpPr/>
          <p:nvPr/>
        </p:nvSpPr>
        <p:spPr>
          <a:xfrm>
            <a:off x="4826833" y="869431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5B06F6-39A8-4002-B771-5FAE2313CDF7}"/>
              </a:ext>
            </a:extLst>
          </p:cNvPr>
          <p:cNvSpPr/>
          <p:nvPr/>
        </p:nvSpPr>
        <p:spPr>
          <a:xfrm>
            <a:off x="5764535" y="869431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1D7595-FF12-4F23-95AE-504A7175FEB3}"/>
              </a:ext>
            </a:extLst>
          </p:cNvPr>
          <p:cNvSpPr/>
          <p:nvPr/>
        </p:nvSpPr>
        <p:spPr>
          <a:xfrm>
            <a:off x="7893570" y="869431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C6EDE2-BC07-47FF-88E8-52B8531E4CB9}"/>
              </a:ext>
            </a:extLst>
          </p:cNvPr>
          <p:cNvSpPr txBox="1"/>
          <p:nvPr/>
        </p:nvSpPr>
        <p:spPr>
          <a:xfrm>
            <a:off x="4643827" y="1080709"/>
            <a:ext cx="68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9BF446-D537-4E82-97B8-505FEF3EB170}"/>
              </a:ext>
            </a:extLst>
          </p:cNvPr>
          <p:cNvSpPr txBox="1"/>
          <p:nvPr/>
        </p:nvSpPr>
        <p:spPr>
          <a:xfrm>
            <a:off x="5547169" y="1087006"/>
            <a:ext cx="68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36000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C023F0C-41E8-4477-BA0A-C97C53CE3C6F}"/>
              </a:ext>
            </a:extLst>
          </p:cNvPr>
          <p:cNvSpPr txBox="1"/>
          <p:nvPr/>
        </p:nvSpPr>
        <p:spPr>
          <a:xfrm>
            <a:off x="7700361" y="1107597"/>
            <a:ext cx="68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45000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A6220-80A7-4709-8FB5-5A288B663CA8}"/>
              </a:ext>
            </a:extLst>
          </p:cNvPr>
          <p:cNvSpPr/>
          <p:nvPr/>
        </p:nvSpPr>
        <p:spPr>
          <a:xfrm>
            <a:off x="7624994" y="637081"/>
            <a:ext cx="759499" cy="759499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F643E3-05BB-45DB-B23B-1D0CD2FC886B}"/>
              </a:ext>
            </a:extLst>
          </p:cNvPr>
          <p:cNvCxnSpPr/>
          <p:nvPr/>
        </p:nvCxnSpPr>
        <p:spPr>
          <a:xfrm>
            <a:off x="1933734" y="2922964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C51932-66E3-4046-B73D-059EFDBFECF5}"/>
              </a:ext>
            </a:extLst>
          </p:cNvPr>
          <p:cNvCxnSpPr/>
          <p:nvPr/>
        </p:nvCxnSpPr>
        <p:spPr>
          <a:xfrm>
            <a:off x="4459156" y="2922964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5BFF06-9977-448F-BB78-28158EBDA41C}"/>
              </a:ext>
            </a:extLst>
          </p:cNvPr>
          <p:cNvCxnSpPr/>
          <p:nvPr/>
        </p:nvCxnSpPr>
        <p:spPr>
          <a:xfrm>
            <a:off x="6984578" y="2922964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355E00-A957-4EBF-B159-82A30A442B8A}"/>
              </a:ext>
            </a:extLst>
          </p:cNvPr>
          <p:cNvCxnSpPr/>
          <p:nvPr/>
        </p:nvCxnSpPr>
        <p:spPr>
          <a:xfrm>
            <a:off x="9918491" y="2937953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17C44EE-8D2F-47D1-BDCE-A8E7CB21CD35}"/>
              </a:ext>
            </a:extLst>
          </p:cNvPr>
          <p:cNvCxnSpPr/>
          <p:nvPr/>
        </p:nvCxnSpPr>
        <p:spPr>
          <a:xfrm flipH="1">
            <a:off x="901910" y="3129078"/>
            <a:ext cx="7377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BA57D28-F289-4277-82E2-B48A4E0001E0}"/>
              </a:ext>
            </a:extLst>
          </p:cNvPr>
          <p:cNvCxnSpPr/>
          <p:nvPr/>
        </p:nvCxnSpPr>
        <p:spPr>
          <a:xfrm>
            <a:off x="9039071" y="3114088"/>
            <a:ext cx="1941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198995A-A465-4F10-B1BC-A45AD0C6C56D}"/>
              </a:ext>
            </a:extLst>
          </p:cNvPr>
          <p:cNvSpPr txBox="1"/>
          <p:nvPr/>
        </p:nvSpPr>
        <p:spPr>
          <a:xfrm>
            <a:off x="8409898" y="2922964"/>
            <a:ext cx="5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B88B9ED-EDF7-43FB-952D-71BDAF2B6FD2}"/>
              </a:ext>
            </a:extLst>
          </p:cNvPr>
          <p:cNvSpPr txBox="1"/>
          <p:nvPr/>
        </p:nvSpPr>
        <p:spPr>
          <a:xfrm>
            <a:off x="9516261" y="2457036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k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CF64545-A81E-4D6D-B2E4-D1C701BF17AD}"/>
              </a:ext>
            </a:extLst>
          </p:cNvPr>
          <p:cNvSpPr txBox="1"/>
          <p:nvPr/>
        </p:nvSpPr>
        <p:spPr>
          <a:xfrm>
            <a:off x="3767139" y="3410690"/>
            <a:ext cx="12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= 30000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B9F9F6-2EA6-44A4-B1F6-D707DE48ADBC}"/>
              </a:ext>
            </a:extLst>
          </p:cNvPr>
          <p:cNvSpPr txBox="1"/>
          <p:nvPr/>
        </p:nvSpPr>
        <p:spPr>
          <a:xfrm>
            <a:off x="6530722" y="3410690"/>
            <a:ext cx="1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177C5D-5A28-4DF7-B5E9-63CC0A909EED}"/>
              </a:ext>
            </a:extLst>
          </p:cNvPr>
          <p:cNvSpPr txBox="1"/>
          <p:nvPr/>
        </p:nvSpPr>
        <p:spPr>
          <a:xfrm>
            <a:off x="1514022" y="3410690"/>
            <a:ext cx="12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- 10000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7E525F-1147-4615-902D-5FA065427E4A}"/>
              </a:ext>
            </a:extLst>
          </p:cNvPr>
          <p:cNvSpPr txBox="1"/>
          <p:nvPr/>
        </p:nvSpPr>
        <p:spPr>
          <a:xfrm>
            <a:off x="9516260" y="3410690"/>
            <a:ext cx="146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1CE4C53-7999-44CB-9EBF-0EE5A44789C3}"/>
              </a:ext>
            </a:extLst>
          </p:cNvPr>
          <p:cNvSpPr txBox="1"/>
          <p:nvPr/>
        </p:nvSpPr>
        <p:spPr>
          <a:xfrm>
            <a:off x="1434075" y="2457036"/>
            <a:ext cx="11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– 1 = 4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108CC47-FD8B-4163-8E45-549CAD34C865}"/>
              </a:ext>
            </a:extLst>
          </p:cNvPr>
          <p:cNvSpPr/>
          <p:nvPr/>
        </p:nvSpPr>
        <p:spPr>
          <a:xfrm>
            <a:off x="4751886" y="3054130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78314C7-F585-4510-8125-0CD4C6358E26}"/>
              </a:ext>
            </a:extLst>
          </p:cNvPr>
          <p:cNvSpPr/>
          <p:nvPr/>
        </p:nvSpPr>
        <p:spPr>
          <a:xfrm>
            <a:off x="5689588" y="3054130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8152EA-2DB6-459B-91CD-8BC4F0C00065}"/>
              </a:ext>
            </a:extLst>
          </p:cNvPr>
          <p:cNvSpPr/>
          <p:nvPr/>
        </p:nvSpPr>
        <p:spPr>
          <a:xfrm>
            <a:off x="5403535" y="3055270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D4AF20-3BAB-489C-9BB5-BE4EC8640251}"/>
              </a:ext>
            </a:extLst>
          </p:cNvPr>
          <p:cNvSpPr txBox="1"/>
          <p:nvPr/>
        </p:nvSpPr>
        <p:spPr>
          <a:xfrm>
            <a:off x="4568880" y="3265408"/>
            <a:ext cx="68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32000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23162C-8223-4DB0-AA0C-9F50E90A8201}"/>
              </a:ext>
            </a:extLst>
          </p:cNvPr>
          <p:cNvSpPr txBox="1"/>
          <p:nvPr/>
        </p:nvSpPr>
        <p:spPr>
          <a:xfrm>
            <a:off x="5472222" y="3271705"/>
            <a:ext cx="689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36000</a:t>
            </a:r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2AEA068F-7440-4CB0-AFAA-D6E27BAD0490}"/>
              </a:ext>
            </a:extLst>
          </p:cNvPr>
          <p:cNvSpPr/>
          <p:nvPr/>
        </p:nvSpPr>
        <p:spPr>
          <a:xfrm rot="5400000">
            <a:off x="4876465" y="2235771"/>
            <a:ext cx="173442" cy="101806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A9358E3-FC12-4553-99BF-1E25AF6EBE0B}"/>
              </a:ext>
            </a:extLst>
          </p:cNvPr>
          <p:cNvSpPr txBox="1"/>
          <p:nvPr/>
        </p:nvSpPr>
        <p:spPr>
          <a:xfrm>
            <a:off x="4109382" y="2264676"/>
            <a:ext cx="191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dist_from_base</a:t>
            </a:r>
            <a:endParaRPr lang="en-US" sz="1400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50451EB-2A7D-4B92-BE39-F34736E43B45}"/>
              </a:ext>
            </a:extLst>
          </p:cNvPr>
          <p:cNvSpPr/>
          <p:nvPr/>
        </p:nvSpPr>
        <p:spPr>
          <a:xfrm>
            <a:off x="4583667" y="5433289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86F0406-3501-4B73-B8D2-746A765EA64C}"/>
              </a:ext>
            </a:extLst>
          </p:cNvPr>
          <p:cNvSpPr/>
          <p:nvPr/>
        </p:nvSpPr>
        <p:spPr>
          <a:xfrm>
            <a:off x="5521369" y="5433289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A467A14-10E2-4A09-92A9-62A30E8969E8}"/>
              </a:ext>
            </a:extLst>
          </p:cNvPr>
          <p:cNvSpPr/>
          <p:nvPr/>
        </p:nvSpPr>
        <p:spPr>
          <a:xfrm>
            <a:off x="5235316" y="5434429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000A9C6-CA91-4A00-91D6-C983E19FCB64}"/>
              </a:ext>
            </a:extLst>
          </p:cNvPr>
          <p:cNvSpPr/>
          <p:nvPr/>
        </p:nvSpPr>
        <p:spPr>
          <a:xfrm>
            <a:off x="3802506" y="5432149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6E8F8CE-6D4D-4DD6-AB88-168BBF4C4643}"/>
              </a:ext>
            </a:extLst>
          </p:cNvPr>
          <p:cNvSpPr/>
          <p:nvPr/>
        </p:nvSpPr>
        <p:spPr>
          <a:xfrm>
            <a:off x="4740208" y="5432149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D3C2A84-363C-4DE5-BF8C-2887462686CB}"/>
              </a:ext>
            </a:extLst>
          </p:cNvPr>
          <p:cNvSpPr/>
          <p:nvPr/>
        </p:nvSpPr>
        <p:spPr>
          <a:xfrm>
            <a:off x="4454155" y="5433289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49DC0A5-AA67-4704-A1F5-13A22F312BE7}"/>
              </a:ext>
            </a:extLst>
          </p:cNvPr>
          <p:cNvSpPr/>
          <p:nvPr/>
        </p:nvSpPr>
        <p:spPr>
          <a:xfrm>
            <a:off x="5128353" y="5426239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477D4AB-8260-49F6-BA18-D0BBBA3D5B1F}"/>
              </a:ext>
            </a:extLst>
          </p:cNvPr>
          <p:cNvSpPr/>
          <p:nvPr/>
        </p:nvSpPr>
        <p:spPr>
          <a:xfrm>
            <a:off x="6066055" y="5426239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6FD8460-241C-498E-9BB0-D761590C47AC}"/>
              </a:ext>
            </a:extLst>
          </p:cNvPr>
          <p:cNvSpPr/>
          <p:nvPr/>
        </p:nvSpPr>
        <p:spPr>
          <a:xfrm>
            <a:off x="5780002" y="5427379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F945DC-EEF3-4A90-821A-FA1A9DD9760B}"/>
              </a:ext>
            </a:extLst>
          </p:cNvPr>
          <p:cNvCxnSpPr/>
          <p:nvPr/>
        </p:nvCxnSpPr>
        <p:spPr>
          <a:xfrm>
            <a:off x="1284158" y="423346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DE6D41-9803-463C-9E75-AAABDB2B0C86}"/>
              </a:ext>
            </a:extLst>
          </p:cNvPr>
          <p:cNvCxnSpPr/>
          <p:nvPr/>
        </p:nvCxnSpPr>
        <p:spPr>
          <a:xfrm>
            <a:off x="3809580" y="423346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8A857-FA39-4279-9D18-4E40CC752BCE}"/>
              </a:ext>
            </a:extLst>
          </p:cNvPr>
          <p:cNvCxnSpPr/>
          <p:nvPr/>
        </p:nvCxnSpPr>
        <p:spPr>
          <a:xfrm>
            <a:off x="6335002" y="4233461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0D4354-537A-4112-BCAE-84B5B85985CA}"/>
              </a:ext>
            </a:extLst>
          </p:cNvPr>
          <p:cNvCxnSpPr/>
          <p:nvPr/>
        </p:nvCxnSpPr>
        <p:spPr>
          <a:xfrm>
            <a:off x="9268915" y="4248450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080297-F907-4F04-A3BE-B3F5830CD5F4}"/>
              </a:ext>
            </a:extLst>
          </p:cNvPr>
          <p:cNvCxnSpPr/>
          <p:nvPr/>
        </p:nvCxnSpPr>
        <p:spPr>
          <a:xfrm flipH="1">
            <a:off x="252334" y="4439575"/>
            <a:ext cx="7377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8A2D0E-81B4-4FE7-A989-64792CCFC837}"/>
              </a:ext>
            </a:extLst>
          </p:cNvPr>
          <p:cNvCxnSpPr/>
          <p:nvPr/>
        </p:nvCxnSpPr>
        <p:spPr>
          <a:xfrm>
            <a:off x="8389495" y="4424585"/>
            <a:ext cx="1941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9F9F78-1C7A-4A4C-BF93-C72E9F3F4366}"/>
              </a:ext>
            </a:extLst>
          </p:cNvPr>
          <p:cNvSpPr txBox="1"/>
          <p:nvPr/>
        </p:nvSpPr>
        <p:spPr>
          <a:xfrm>
            <a:off x="7760322" y="4233461"/>
            <a:ext cx="5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A9792F-C00B-4AAD-90A6-7B7E30B63A7B}"/>
              </a:ext>
            </a:extLst>
          </p:cNvPr>
          <p:cNvCxnSpPr>
            <a:cxnSpLocks/>
          </p:cNvCxnSpPr>
          <p:nvPr/>
        </p:nvCxnSpPr>
        <p:spPr>
          <a:xfrm>
            <a:off x="3809580" y="3013012"/>
            <a:ext cx="0" cy="434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39B558-D9C4-47C0-AB42-DF0F7AE81B0D}"/>
              </a:ext>
            </a:extLst>
          </p:cNvPr>
          <p:cNvCxnSpPr>
            <a:cxnSpLocks/>
          </p:cNvCxnSpPr>
          <p:nvPr/>
        </p:nvCxnSpPr>
        <p:spPr>
          <a:xfrm>
            <a:off x="6312723" y="3013012"/>
            <a:ext cx="0" cy="419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1C6210-9B4C-4D64-9BBF-DC1532C4D06E}"/>
              </a:ext>
            </a:extLst>
          </p:cNvPr>
          <p:cNvSpPr txBox="1"/>
          <p:nvPr/>
        </p:nvSpPr>
        <p:spPr>
          <a:xfrm>
            <a:off x="1142988" y="5205223"/>
            <a:ext cx="377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systemTick_dist</a:t>
            </a:r>
            <a:r>
              <a:rPr lang="en-US" sz="1400" dirty="0"/>
              <a:t> = distance from </a:t>
            </a:r>
            <a:r>
              <a:rPr lang="en-US" sz="1400" dirty="0" err="1"/>
              <a:t>systemTick_base</a:t>
            </a:r>
            <a:r>
              <a:rPr lang="en-US" sz="1400" dirty="0"/>
              <a:t> to each of the observed samples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C58BCA-26C3-41F3-9F79-56D9734330ED}"/>
              </a:ext>
            </a:extLst>
          </p:cNvPr>
          <p:cNvCxnSpPr/>
          <p:nvPr/>
        </p:nvCxnSpPr>
        <p:spPr>
          <a:xfrm>
            <a:off x="1931664" y="1767010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CC93BF2-828C-4FCD-B12C-CE9FC21153C6}"/>
              </a:ext>
            </a:extLst>
          </p:cNvPr>
          <p:cNvCxnSpPr/>
          <p:nvPr/>
        </p:nvCxnSpPr>
        <p:spPr>
          <a:xfrm>
            <a:off x="4457086" y="1767010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8637C2D-7EBF-4EFD-86A9-452457CB67FC}"/>
              </a:ext>
            </a:extLst>
          </p:cNvPr>
          <p:cNvCxnSpPr/>
          <p:nvPr/>
        </p:nvCxnSpPr>
        <p:spPr>
          <a:xfrm>
            <a:off x="6982508" y="1767010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FF6A925-A8DC-4505-B054-C1C2F3A2A16E}"/>
              </a:ext>
            </a:extLst>
          </p:cNvPr>
          <p:cNvCxnSpPr/>
          <p:nvPr/>
        </p:nvCxnSpPr>
        <p:spPr>
          <a:xfrm>
            <a:off x="9916421" y="1781999"/>
            <a:ext cx="0" cy="382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42AE28E-37EF-47B8-BEE5-D7D2ECDF7AEF}"/>
              </a:ext>
            </a:extLst>
          </p:cNvPr>
          <p:cNvSpPr txBox="1"/>
          <p:nvPr/>
        </p:nvSpPr>
        <p:spPr>
          <a:xfrm>
            <a:off x="4232654" y="1307327"/>
            <a:ext cx="68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4B292B-C847-4738-8B2C-602F74E7E3D4}"/>
              </a:ext>
            </a:extLst>
          </p:cNvPr>
          <p:cNvSpPr txBox="1"/>
          <p:nvPr/>
        </p:nvSpPr>
        <p:spPr>
          <a:xfrm>
            <a:off x="6528653" y="1307327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7D251-6EC8-4C19-83C8-0F3CC5726601}"/>
              </a:ext>
            </a:extLst>
          </p:cNvPr>
          <p:cNvSpPr txBox="1"/>
          <p:nvPr/>
        </p:nvSpPr>
        <p:spPr>
          <a:xfrm>
            <a:off x="2783597" y="701993"/>
            <a:ext cx="191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min_delta_systemTick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022138B-62E1-47F6-8F99-D2550DAAF921}"/>
              </a:ext>
            </a:extLst>
          </p:cNvPr>
          <p:cNvCxnSpPr/>
          <p:nvPr/>
        </p:nvCxnSpPr>
        <p:spPr>
          <a:xfrm flipH="1">
            <a:off x="899840" y="1973124"/>
            <a:ext cx="7377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7516C23-A44F-4AF9-A67A-80A143A5D0FA}"/>
              </a:ext>
            </a:extLst>
          </p:cNvPr>
          <p:cNvCxnSpPr/>
          <p:nvPr/>
        </p:nvCxnSpPr>
        <p:spPr>
          <a:xfrm>
            <a:off x="9037001" y="1958134"/>
            <a:ext cx="1941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1D04E2C-ADFC-4B0F-87C7-F5D4AE6F0951}"/>
              </a:ext>
            </a:extLst>
          </p:cNvPr>
          <p:cNvSpPr txBox="1"/>
          <p:nvPr/>
        </p:nvSpPr>
        <p:spPr>
          <a:xfrm>
            <a:off x="8407828" y="1767010"/>
            <a:ext cx="5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96FE4B-7C14-4C94-AEC5-91910BA86C40}"/>
              </a:ext>
            </a:extLst>
          </p:cNvPr>
          <p:cNvSpPr txBox="1"/>
          <p:nvPr/>
        </p:nvSpPr>
        <p:spPr>
          <a:xfrm>
            <a:off x="9514191" y="1307327"/>
            <a:ext cx="98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+ 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47F9E5-3067-4E11-864F-AFD96D394723}"/>
              </a:ext>
            </a:extLst>
          </p:cNvPr>
          <p:cNvSpPr txBox="1"/>
          <p:nvPr/>
        </p:nvSpPr>
        <p:spPr>
          <a:xfrm>
            <a:off x="6528652" y="2263343"/>
            <a:ext cx="127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52119B-4B05-4DAE-ABEC-42D0563C3937}"/>
              </a:ext>
            </a:extLst>
          </p:cNvPr>
          <p:cNvSpPr txBox="1"/>
          <p:nvPr/>
        </p:nvSpPr>
        <p:spPr>
          <a:xfrm>
            <a:off x="1511952" y="2263343"/>
            <a:ext cx="12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- 10000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764311-A188-45E6-8EB4-BD4DA8EFB296}"/>
              </a:ext>
            </a:extLst>
          </p:cNvPr>
          <p:cNvSpPr txBox="1"/>
          <p:nvPr/>
        </p:nvSpPr>
        <p:spPr>
          <a:xfrm>
            <a:off x="9514190" y="2263343"/>
            <a:ext cx="146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</a:t>
            </a:r>
            <a:r>
              <a:rPr lang="en-US" baseline="-25000" dirty="0"/>
              <a:t>0</a:t>
            </a:r>
            <a:r>
              <a:rPr lang="en-US" dirty="0"/>
              <a:t> + 10000k</a:t>
            </a:r>
          </a:p>
        </p:txBody>
      </p:sp>
      <p:sp>
        <p:nvSpPr>
          <p:cNvPr id="98" name="Left Bracket 97">
            <a:extLst>
              <a:ext uri="{FF2B5EF4-FFF2-40B4-BE49-F238E27FC236}">
                <a16:creationId xmlns:a16="http://schemas.microsoft.com/office/drawing/2014/main" id="{11900CAE-F325-41C0-AAC9-962428E51C14}"/>
              </a:ext>
            </a:extLst>
          </p:cNvPr>
          <p:cNvSpPr/>
          <p:nvPr/>
        </p:nvSpPr>
        <p:spPr>
          <a:xfrm>
            <a:off x="3773582" y="1433480"/>
            <a:ext cx="114292" cy="1364089"/>
          </a:xfrm>
          <a:prstGeom prst="leftBracket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Left Bracket 98">
            <a:extLst>
              <a:ext uri="{FF2B5EF4-FFF2-40B4-BE49-F238E27FC236}">
                <a16:creationId xmlns:a16="http://schemas.microsoft.com/office/drawing/2014/main" id="{B88DEC7F-7878-425E-8D5F-F810937F7739}"/>
              </a:ext>
            </a:extLst>
          </p:cNvPr>
          <p:cNvSpPr/>
          <p:nvPr/>
        </p:nvSpPr>
        <p:spPr>
          <a:xfrm flipH="1">
            <a:off x="6173879" y="1433480"/>
            <a:ext cx="114291" cy="1364089"/>
          </a:xfrm>
          <a:prstGeom prst="leftBracket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7B693E40-E1CA-4AF5-A1A7-A1C5DA4F18D2}"/>
              </a:ext>
            </a:extLst>
          </p:cNvPr>
          <p:cNvSpPr/>
          <p:nvPr/>
        </p:nvSpPr>
        <p:spPr>
          <a:xfrm rot="5400000">
            <a:off x="4026120" y="882600"/>
            <a:ext cx="172384" cy="68954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653D9650-6723-41AD-B799-941B364D0BC6}"/>
              </a:ext>
            </a:extLst>
          </p:cNvPr>
          <p:cNvSpPr/>
          <p:nvPr/>
        </p:nvSpPr>
        <p:spPr>
          <a:xfrm rot="5400000">
            <a:off x="5296644" y="374501"/>
            <a:ext cx="172380" cy="170574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41DFFC-0C92-4F50-BF41-FBC2E3465A71}"/>
              </a:ext>
            </a:extLst>
          </p:cNvPr>
          <p:cNvSpPr txBox="1"/>
          <p:nvPr/>
        </p:nvSpPr>
        <p:spPr>
          <a:xfrm>
            <a:off x="1634373" y="1307327"/>
            <a:ext cx="8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  <a:r>
              <a:rPr lang="en-US" baseline="-25000" dirty="0"/>
              <a:t>0</a:t>
            </a:r>
            <a:r>
              <a:rPr lang="en-US" dirty="0"/>
              <a:t> - 1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21CBFE-60E9-4897-9DA7-0B4CEE31EA1E}"/>
              </a:ext>
            </a:extLst>
          </p:cNvPr>
          <p:cNvSpPr txBox="1"/>
          <p:nvPr/>
        </p:nvSpPr>
        <p:spPr>
          <a:xfrm>
            <a:off x="4922201" y="705377"/>
            <a:ext cx="241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max_delta_systemTick</a:t>
            </a:r>
            <a:endParaRPr lang="en-US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9EA50C8-BDDB-4AF7-8F08-140D0DEED856}"/>
              </a:ext>
            </a:extLst>
          </p:cNvPr>
          <p:cNvSpPr/>
          <p:nvPr/>
        </p:nvSpPr>
        <p:spPr>
          <a:xfrm>
            <a:off x="4586597" y="1902938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E860D9E-B8C6-47F6-92DD-F9A1CF7923F7}"/>
              </a:ext>
            </a:extLst>
          </p:cNvPr>
          <p:cNvSpPr/>
          <p:nvPr/>
        </p:nvSpPr>
        <p:spPr>
          <a:xfrm>
            <a:off x="5524299" y="1902938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C596C2CC-2925-4783-850C-2AFAE6D9ED94}"/>
              </a:ext>
            </a:extLst>
          </p:cNvPr>
          <p:cNvSpPr/>
          <p:nvPr/>
        </p:nvSpPr>
        <p:spPr>
          <a:xfrm>
            <a:off x="5238246" y="1904078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6A2172C-C330-4B0C-A808-64A01DEC07EF}"/>
              </a:ext>
            </a:extLst>
          </p:cNvPr>
          <p:cNvSpPr/>
          <p:nvPr/>
        </p:nvSpPr>
        <p:spPr>
          <a:xfrm>
            <a:off x="3805436" y="1901798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A41A25A-1E88-404B-8946-02AF37F7E348}"/>
              </a:ext>
            </a:extLst>
          </p:cNvPr>
          <p:cNvSpPr/>
          <p:nvPr/>
        </p:nvSpPr>
        <p:spPr>
          <a:xfrm>
            <a:off x="4743138" y="1901798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092C247-A35D-4155-BC67-24AF5276FF7D}"/>
              </a:ext>
            </a:extLst>
          </p:cNvPr>
          <p:cNvSpPr/>
          <p:nvPr/>
        </p:nvSpPr>
        <p:spPr>
          <a:xfrm>
            <a:off x="4457085" y="1902938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87B5618-01A1-4DCF-A32C-4619B278906D}"/>
              </a:ext>
            </a:extLst>
          </p:cNvPr>
          <p:cNvSpPr/>
          <p:nvPr/>
        </p:nvSpPr>
        <p:spPr>
          <a:xfrm>
            <a:off x="5131283" y="1895888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E0A049-89B4-4487-A84E-00C20D78EB88}"/>
              </a:ext>
            </a:extLst>
          </p:cNvPr>
          <p:cNvSpPr/>
          <p:nvPr/>
        </p:nvSpPr>
        <p:spPr>
          <a:xfrm>
            <a:off x="6068985" y="1895888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51D78A-086B-47D4-8AEB-BF479B9E9ED3}"/>
              </a:ext>
            </a:extLst>
          </p:cNvPr>
          <p:cNvSpPr/>
          <p:nvPr/>
        </p:nvSpPr>
        <p:spPr>
          <a:xfrm>
            <a:off x="5782932" y="1897028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EA249D1-8733-4F82-A47D-C60862243453}"/>
              </a:ext>
            </a:extLst>
          </p:cNvPr>
          <p:cNvSpPr/>
          <p:nvPr/>
        </p:nvSpPr>
        <p:spPr>
          <a:xfrm>
            <a:off x="4611582" y="4371317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7B8063-AAF4-405B-B37C-1A335060EF55}"/>
              </a:ext>
            </a:extLst>
          </p:cNvPr>
          <p:cNvSpPr/>
          <p:nvPr/>
        </p:nvSpPr>
        <p:spPr>
          <a:xfrm>
            <a:off x="5549284" y="4371317"/>
            <a:ext cx="149893" cy="14989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173C6D8-2AB9-4292-8307-21395A74D689}"/>
              </a:ext>
            </a:extLst>
          </p:cNvPr>
          <p:cNvSpPr/>
          <p:nvPr/>
        </p:nvSpPr>
        <p:spPr>
          <a:xfrm>
            <a:off x="7248211" y="4364267"/>
            <a:ext cx="149893" cy="1498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1B7A61-409D-4912-9D71-6769777D3177}"/>
              </a:ext>
            </a:extLst>
          </p:cNvPr>
          <p:cNvSpPr txBox="1"/>
          <p:nvPr/>
        </p:nvSpPr>
        <p:spPr>
          <a:xfrm>
            <a:off x="3980314" y="2187619"/>
            <a:ext cx="2590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test_systemTick_base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6C9DDE8-DEC1-4155-B59C-D381F909955E}"/>
              </a:ext>
            </a:extLst>
          </p:cNvPr>
          <p:cNvSpPr txBox="1"/>
          <p:nvPr/>
        </p:nvSpPr>
        <p:spPr>
          <a:xfrm>
            <a:off x="3211639" y="4630699"/>
            <a:ext cx="137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systemTick_base</a:t>
            </a:r>
            <a:endParaRPr lang="en-US" sz="1200" dirty="0"/>
          </a:p>
          <a:p>
            <a:pPr algn="ctr"/>
            <a:r>
              <a:rPr lang="en-US" sz="1200" dirty="0"/>
              <a:t>for ts0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43DAA-99E0-4B24-A6B1-7963AE1ACAE0}"/>
              </a:ext>
            </a:extLst>
          </p:cNvPr>
          <p:cNvCxnSpPr>
            <a:cxnSpLocks/>
          </p:cNvCxnSpPr>
          <p:nvPr/>
        </p:nvCxnSpPr>
        <p:spPr>
          <a:xfrm>
            <a:off x="3777956" y="4099806"/>
            <a:ext cx="9193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D6723EF-3574-42A2-A16E-A41B0D262AB2}"/>
              </a:ext>
            </a:extLst>
          </p:cNvPr>
          <p:cNvCxnSpPr>
            <a:cxnSpLocks/>
          </p:cNvCxnSpPr>
          <p:nvPr/>
        </p:nvCxnSpPr>
        <p:spPr>
          <a:xfrm>
            <a:off x="3777956" y="3967393"/>
            <a:ext cx="1896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47E178D-55AB-4B2B-AB91-0815ADD1EABA}"/>
              </a:ext>
            </a:extLst>
          </p:cNvPr>
          <p:cNvSpPr txBox="1"/>
          <p:nvPr/>
        </p:nvSpPr>
        <p:spPr>
          <a:xfrm>
            <a:off x="5561767" y="4657923"/>
            <a:ext cx="166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systemTick_base</a:t>
            </a:r>
            <a:br>
              <a:rPr lang="en-US" sz="1200" dirty="0"/>
            </a:br>
            <a:r>
              <a:rPr lang="en-US" sz="1200" dirty="0"/>
              <a:t>for ts1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02F38EC-BFBA-42A0-956B-E01925DE405B}"/>
              </a:ext>
            </a:extLst>
          </p:cNvPr>
          <p:cNvCxnSpPr>
            <a:cxnSpLocks/>
          </p:cNvCxnSpPr>
          <p:nvPr/>
        </p:nvCxnSpPr>
        <p:spPr>
          <a:xfrm>
            <a:off x="6335002" y="4099806"/>
            <a:ext cx="10631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FC5FE03-093B-46D6-ADDA-21274D45F8A2}"/>
              </a:ext>
            </a:extLst>
          </p:cNvPr>
          <p:cNvSpPr txBox="1"/>
          <p:nvPr/>
        </p:nvSpPr>
        <p:spPr>
          <a:xfrm>
            <a:off x="3740472" y="3548804"/>
            <a:ext cx="219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systemTick_dist</a:t>
            </a:r>
            <a:r>
              <a:rPr lang="en-US" sz="1200" dirty="0"/>
              <a:t>(sample)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47D646-BFE9-4B5A-BF0C-1028EEA0D7BF}"/>
              </a:ext>
            </a:extLst>
          </p:cNvPr>
          <p:cNvSpPr txBox="1"/>
          <p:nvPr/>
        </p:nvSpPr>
        <p:spPr>
          <a:xfrm>
            <a:off x="6379169" y="3716502"/>
            <a:ext cx="219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systemTick_dist</a:t>
            </a:r>
            <a:r>
              <a:rPr lang="en-US" sz="1200" dirty="0"/>
              <a:t>(sample)</a:t>
            </a:r>
          </a:p>
        </p:txBody>
      </p:sp>
    </p:spTree>
    <p:extLst>
      <p:ext uri="{BB962C8B-B14F-4D97-AF65-F5344CB8AC3E}">
        <p14:creationId xmlns:p14="http://schemas.microsoft.com/office/powerpoint/2010/main" val="21409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4693569-95AA-4DD1-90C7-8890E6712777}"/>
              </a:ext>
            </a:extLst>
          </p:cNvPr>
          <p:cNvSpPr/>
          <p:nvPr/>
        </p:nvSpPr>
        <p:spPr>
          <a:xfrm>
            <a:off x="449709" y="1723864"/>
            <a:ext cx="2128604" cy="21286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systemTick</a:t>
            </a:r>
            <a:endParaRPr lang="en-US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D51B38C-0295-42A9-8075-8C899F93B9A8}"/>
              </a:ext>
            </a:extLst>
          </p:cNvPr>
          <p:cNvSpPr/>
          <p:nvPr/>
        </p:nvSpPr>
        <p:spPr>
          <a:xfrm>
            <a:off x="786987" y="1491516"/>
            <a:ext cx="2128604" cy="2589551"/>
          </a:xfrm>
          <a:prstGeom prst="arc">
            <a:avLst>
              <a:gd name="adj1" fmla="val 16200000"/>
              <a:gd name="adj2" fmla="val 20723928"/>
            </a:avLst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E1E766-3E1A-4146-A9D0-1CBFE9244485}"/>
              </a:ext>
            </a:extLst>
          </p:cNvPr>
          <p:cNvCxnSpPr>
            <a:cxnSpLocks/>
          </p:cNvCxnSpPr>
          <p:nvPr/>
        </p:nvCxnSpPr>
        <p:spPr>
          <a:xfrm>
            <a:off x="1558981" y="1573963"/>
            <a:ext cx="0" cy="35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E26586-9586-4342-AD3A-6AB570B3EA3E}"/>
              </a:ext>
            </a:extLst>
          </p:cNvPr>
          <p:cNvCxnSpPr>
            <a:cxnSpLocks/>
          </p:cNvCxnSpPr>
          <p:nvPr/>
        </p:nvCxnSpPr>
        <p:spPr>
          <a:xfrm flipH="1">
            <a:off x="2452146" y="2786292"/>
            <a:ext cx="261078" cy="20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2B9119F-9BDF-4BD3-B525-5BEE5CCE6A9F}"/>
              </a:ext>
            </a:extLst>
          </p:cNvPr>
          <p:cNvSpPr/>
          <p:nvPr/>
        </p:nvSpPr>
        <p:spPr>
          <a:xfrm>
            <a:off x="4342153" y="1721990"/>
            <a:ext cx="2128604" cy="21286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systemTick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778C1B-5996-403A-A9F0-A2E0063B71CA}"/>
              </a:ext>
            </a:extLst>
          </p:cNvPr>
          <p:cNvCxnSpPr>
            <a:cxnSpLocks/>
          </p:cNvCxnSpPr>
          <p:nvPr/>
        </p:nvCxnSpPr>
        <p:spPr>
          <a:xfrm>
            <a:off x="5451425" y="1572089"/>
            <a:ext cx="0" cy="35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770069-49EE-448F-98DB-6296D989C3E8}"/>
              </a:ext>
            </a:extLst>
          </p:cNvPr>
          <p:cNvCxnSpPr>
            <a:cxnSpLocks/>
          </p:cNvCxnSpPr>
          <p:nvPr/>
        </p:nvCxnSpPr>
        <p:spPr>
          <a:xfrm flipH="1">
            <a:off x="6344590" y="2784418"/>
            <a:ext cx="261078" cy="20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30376A4-BF6F-4102-B316-6F82FDFA826C}"/>
              </a:ext>
            </a:extLst>
          </p:cNvPr>
          <p:cNvSpPr/>
          <p:nvPr/>
        </p:nvSpPr>
        <p:spPr>
          <a:xfrm>
            <a:off x="8509421" y="1720116"/>
            <a:ext cx="2128604" cy="21286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systemTick</a:t>
            </a:r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CB7FD8-3101-4345-926F-C2F72446B2A9}"/>
              </a:ext>
            </a:extLst>
          </p:cNvPr>
          <p:cNvSpPr/>
          <p:nvPr/>
        </p:nvSpPr>
        <p:spPr>
          <a:xfrm>
            <a:off x="8192037" y="1362779"/>
            <a:ext cx="2853311" cy="2833141"/>
          </a:xfrm>
          <a:prstGeom prst="arc">
            <a:avLst>
              <a:gd name="adj1" fmla="val 16034994"/>
              <a:gd name="adj2" fmla="val 15995170"/>
            </a:avLst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AF793-5692-4799-B3AB-606E2A4515C0}"/>
              </a:ext>
            </a:extLst>
          </p:cNvPr>
          <p:cNvCxnSpPr>
            <a:cxnSpLocks/>
          </p:cNvCxnSpPr>
          <p:nvPr/>
        </p:nvCxnSpPr>
        <p:spPr>
          <a:xfrm>
            <a:off x="9618693" y="1570215"/>
            <a:ext cx="0" cy="359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E51920-99D9-4650-B1DB-D8C497BEBDB2}"/>
              </a:ext>
            </a:extLst>
          </p:cNvPr>
          <p:cNvCxnSpPr>
            <a:cxnSpLocks/>
          </p:cNvCxnSpPr>
          <p:nvPr/>
        </p:nvCxnSpPr>
        <p:spPr>
          <a:xfrm flipH="1">
            <a:off x="10511858" y="2782544"/>
            <a:ext cx="261078" cy="206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57DFC36-0373-4672-A027-8788D31B0EE6}"/>
              </a:ext>
            </a:extLst>
          </p:cNvPr>
          <p:cNvSpPr/>
          <p:nvPr/>
        </p:nvSpPr>
        <p:spPr>
          <a:xfrm rot="12188472">
            <a:off x="4008113" y="1328826"/>
            <a:ext cx="2870709" cy="2901049"/>
          </a:xfrm>
          <a:prstGeom prst="arc">
            <a:avLst>
              <a:gd name="adj1" fmla="val 10255683"/>
              <a:gd name="adj2" fmla="val 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1665C89-E8CA-47F7-919B-C9F80D8F09CF}"/>
              </a:ext>
            </a:extLst>
          </p:cNvPr>
          <p:cNvSpPr/>
          <p:nvPr/>
        </p:nvSpPr>
        <p:spPr>
          <a:xfrm>
            <a:off x="7754952" y="1362779"/>
            <a:ext cx="3477676" cy="3216712"/>
          </a:xfrm>
          <a:prstGeom prst="arc">
            <a:avLst>
              <a:gd name="adj1" fmla="val 16053373"/>
              <a:gd name="adj2" fmla="val 21165681"/>
            </a:avLst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97C3E9-F8F6-467D-807A-4AB5D4B59493}"/>
              </a:ext>
            </a:extLst>
          </p:cNvPr>
          <p:cNvSpPr txBox="1"/>
          <p:nvPr/>
        </p:nvSpPr>
        <p:spPr>
          <a:xfrm>
            <a:off x="8312046" y="4291426"/>
            <a:ext cx="3108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distinguish this case – thus can only use function for limited use cases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E4B437-6619-430E-A9A0-AC850F13FFE7}"/>
              </a:ext>
            </a:extLst>
          </p:cNvPr>
          <p:cNvSpPr/>
          <p:nvPr/>
        </p:nvSpPr>
        <p:spPr>
          <a:xfrm>
            <a:off x="451542" y="306261"/>
            <a:ext cx="6664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deltaTime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systemTick_previous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systemTick_next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FBEADE-07C4-4B79-9EA6-082027E2E156}"/>
              </a:ext>
            </a:extLst>
          </p:cNvPr>
          <p:cNvSpPr txBox="1"/>
          <p:nvPr/>
        </p:nvSpPr>
        <p:spPr>
          <a:xfrm>
            <a:off x="6474593" y="2488424"/>
            <a:ext cx="200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systemTick_previous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5189C-8D0E-4810-8172-AE6784A2F2AD}"/>
              </a:ext>
            </a:extLst>
          </p:cNvPr>
          <p:cNvSpPr txBox="1"/>
          <p:nvPr/>
        </p:nvSpPr>
        <p:spPr>
          <a:xfrm>
            <a:off x="909312" y="1139566"/>
            <a:ext cx="200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systemTick_previous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22E21C-59B6-4A1A-9190-32A505B31375}"/>
              </a:ext>
            </a:extLst>
          </p:cNvPr>
          <p:cNvSpPr txBox="1"/>
          <p:nvPr/>
        </p:nvSpPr>
        <p:spPr>
          <a:xfrm>
            <a:off x="8946536" y="1015579"/>
            <a:ext cx="2006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systemTick_previous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09357-D28B-4973-95AE-E8C847A9D771}"/>
              </a:ext>
            </a:extLst>
          </p:cNvPr>
          <p:cNvSpPr txBox="1"/>
          <p:nvPr/>
        </p:nvSpPr>
        <p:spPr>
          <a:xfrm>
            <a:off x="2532123" y="2792850"/>
            <a:ext cx="1380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systemTick_next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C76DF8-28BF-4851-B654-D155AB94A87F}"/>
              </a:ext>
            </a:extLst>
          </p:cNvPr>
          <p:cNvSpPr txBox="1"/>
          <p:nvPr/>
        </p:nvSpPr>
        <p:spPr>
          <a:xfrm>
            <a:off x="4855377" y="1255557"/>
            <a:ext cx="124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systemTick_next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54AD9-750E-4929-A411-DB39496870FA}"/>
              </a:ext>
            </a:extLst>
          </p:cNvPr>
          <p:cNvSpPr txBox="1"/>
          <p:nvPr/>
        </p:nvSpPr>
        <p:spPr>
          <a:xfrm>
            <a:off x="10666574" y="2856721"/>
            <a:ext cx="1340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systemTick_next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442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444</Words>
  <Application>Microsoft Office PowerPoint</Application>
  <PresentationFormat>Widescreen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Sellers</dc:creator>
  <cp:lastModifiedBy>Kristin Sellers</cp:lastModifiedBy>
  <cp:revision>58</cp:revision>
  <dcterms:created xsi:type="dcterms:W3CDTF">2020-03-24T18:10:00Z</dcterms:created>
  <dcterms:modified xsi:type="dcterms:W3CDTF">2020-03-25T04:26:12Z</dcterms:modified>
</cp:coreProperties>
</file>