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7"/>
    <p:restoredTop sz="94724"/>
  </p:normalViewPr>
  <p:slideViewPr>
    <p:cSldViewPr snapToGrid="0">
      <p:cViewPr>
        <p:scale>
          <a:sx n="90" d="100"/>
          <a:sy n="90" d="100"/>
        </p:scale>
        <p:origin x="144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234-85E0-57AD-4704-5FD416468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6ED00-58B0-2DBB-B08D-27C27D908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C6FFB-533F-85CC-9C58-4A17F4A0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F817E-BC79-B520-A71E-AB5BC908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526F-EAB8-65F6-14A7-1374CCC3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99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F9D4-0213-2197-21CD-28905E01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E8C07-D443-A644-1CDE-9BDA23E3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672F-67E0-8D3B-6636-FDD2306F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9C0C-8041-7432-3557-81030C14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9D4E-7289-5556-4EF6-CC7A764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718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C8B43-5DB2-6C1A-BD1C-FA0BFC04F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13E12-B651-E0CC-2805-4589B6036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5D77-63BC-5D75-15AC-66203B5E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7456C-CFED-55A1-1550-3A55876A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77EA-AA0D-3F39-E8CF-5F667B7A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342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DA2D-A301-2C0D-0F87-870901A8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AC96-F7D7-F0F1-F443-E64116B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BAB2-7ED2-73CA-15C6-70B44204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B8BD-BE29-0F71-39CE-454B55A1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73B9-F35B-E3C3-180F-508B463C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186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EDFE-2825-E361-D733-CFF368BE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35D32-2B89-3006-2E7E-7B57D57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0AE1-4D40-BA1D-B752-D596857F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AE5C-5F4D-6AB5-D06C-56B58558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2795-E116-E2DB-D571-8D13F2B1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143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82BF-2E12-B518-B796-9E383DC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AF5D-F5B2-984E-3CBD-94B78C3B7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58994-FBA3-2632-423D-3B4862836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E4EE5-7444-D16C-2724-B9217B14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FF643-5DC0-68FC-CFF8-5B4DE425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E0DDE-A00F-D9AC-B279-7E388DC4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72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0C24-8129-5CC6-C557-FBD059AD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8195-7EAD-49EF-7AD6-BDD728B0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A5379-7DDB-7529-74F6-1460E4DC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9E38-6FF1-6FE0-0404-3DFD35269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B400-F21B-5FB5-11F0-B72A7AE09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345BC-C2F8-FFD0-37CA-8B69B994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36B42-8B1E-B2C2-01C7-D06EE26B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A54FF-AE1D-FB11-9BE5-11F2BC43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286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52E8-5BE3-06B4-E6BB-1373881C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B2AE9-56EB-861B-5FE1-359F8866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F867C-32E8-949E-1209-CD0921B6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DDF6E-CEBA-5159-0FC2-640743FA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49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1FCDD-FD8A-FDA8-CC1C-728D49CF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A55A6-B613-125F-1273-03267B60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73D35-1333-D167-7FF7-C584CF55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497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9BD6-2099-CC05-A12C-6B8A08B5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8502-4943-8F46-2FC4-3DBB970E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4BBA5-CD1D-4F22-15C6-921AA597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AF26-9E56-92DF-7096-F0A9D7B1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B42C-3EEC-55D9-4B1F-6523A0F8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CD748-6955-13C1-2E8E-C02F77E5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33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91F9-AF33-FA04-A647-7D321235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2B61A-2E42-4EDB-7FD0-22CDEE50F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132E-62CD-4413-E48C-5688C29C4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D36E2-C3AD-A28E-AAFE-9E2F90B0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3C9D5-4ED8-6EA3-806A-FFD944A1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16BFC-A741-D4DB-163D-07CE1EB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50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ACB42-BE6A-8C31-3FFA-FDCC13C8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AB0E-FF55-B01C-5BDB-B8BB8E95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F8AC-5922-B5A7-A82A-0FB9DA2BC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BD56-9C74-5944-B626-EF85E21D9537}" type="datetimeFigureOut">
              <a:rPr lang="en-CN" smtClean="0"/>
              <a:t>2023/6/23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E722-3655-29DB-F417-429FF642A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63A0-4D78-F49C-E974-540390433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628A-41A6-D64E-B74A-F5A7E849157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6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A34D4B-3381-8D73-01C7-4EC09E7A1F19}"/>
              </a:ext>
            </a:extLst>
          </p:cNvPr>
          <p:cNvSpPr/>
          <p:nvPr/>
        </p:nvSpPr>
        <p:spPr>
          <a:xfrm>
            <a:off x="2842054" y="1222944"/>
            <a:ext cx="6895070" cy="652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AI Compiler Frontend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05690-7FB5-1E90-1E3F-29C32C114F3B}"/>
              </a:ext>
            </a:extLst>
          </p:cNvPr>
          <p:cNvSpPr/>
          <p:nvPr/>
        </p:nvSpPr>
        <p:spPr>
          <a:xfrm>
            <a:off x="2842054" y="2037130"/>
            <a:ext cx="6895070" cy="2241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0B8B5-577F-7C22-FEFE-A01EAA5EEEFA}"/>
              </a:ext>
            </a:extLst>
          </p:cNvPr>
          <p:cNvSpPr/>
          <p:nvPr/>
        </p:nvSpPr>
        <p:spPr>
          <a:xfrm>
            <a:off x="2842054" y="4464255"/>
            <a:ext cx="6895070" cy="604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Driver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8E9A3-A5AB-7628-AD2B-A44E3EB80DBD}"/>
              </a:ext>
            </a:extLst>
          </p:cNvPr>
          <p:cNvSpPr/>
          <p:nvPr/>
        </p:nvSpPr>
        <p:spPr>
          <a:xfrm>
            <a:off x="2842054" y="5226170"/>
            <a:ext cx="6895070" cy="604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2AE9B-CB74-9EBF-1164-87F0189646F2}"/>
              </a:ext>
            </a:extLst>
          </p:cNvPr>
          <p:cNvSpPr/>
          <p:nvPr/>
        </p:nvSpPr>
        <p:spPr>
          <a:xfrm>
            <a:off x="3048562" y="2525272"/>
            <a:ext cx="6482054" cy="7733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Graph-level Optimizations: </a:t>
            </a:r>
            <a:b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Graph Optimizations, Operator Selection, Memory Allocation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8919E4-8620-3318-BA9D-E566C822B1F0}"/>
              </a:ext>
            </a:extLst>
          </p:cNvPr>
          <p:cNvSpPr txBox="1"/>
          <p:nvPr/>
        </p:nvSpPr>
        <p:spPr>
          <a:xfrm>
            <a:off x="4821007" y="2114888"/>
            <a:ext cx="293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AI Compiler Backend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E7872-2AFE-3220-8F3A-D440B481341F}"/>
              </a:ext>
            </a:extLst>
          </p:cNvPr>
          <p:cNvSpPr/>
          <p:nvPr/>
        </p:nvSpPr>
        <p:spPr>
          <a:xfrm>
            <a:off x="3048562" y="3470126"/>
            <a:ext cx="6482054" cy="636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Operator Compiler</a:t>
            </a:r>
          </a:p>
        </p:txBody>
      </p:sp>
    </p:spTree>
    <p:extLst>
      <p:ext uri="{BB962C8B-B14F-4D97-AF65-F5344CB8AC3E}">
        <p14:creationId xmlns:p14="http://schemas.microsoft.com/office/powerpoint/2010/main" val="379747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Mai, Luo</dc:creator>
  <cp:lastModifiedBy>Mai, Luo</cp:lastModifiedBy>
  <cp:revision>1</cp:revision>
  <dcterms:created xsi:type="dcterms:W3CDTF">2023-06-23T09:10:47Z</dcterms:created>
  <dcterms:modified xsi:type="dcterms:W3CDTF">2023-06-23T09:37:10Z</dcterms:modified>
</cp:coreProperties>
</file>