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3" r:id="rId2"/>
    <p:sldId id="264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FFF2CC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244" y="1506"/>
      </p:cViewPr>
      <p:guideLst>
        <p:guide orient="horz" pos="211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32510" y="1818005"/>
            <a:ext cx="2063750" cy="1372870"/>
            <a:chOff x="1626" y="2863"/>
            <a:chExt cx="3250" cy="2162"/>
          </a:xfrm>
        </p:grpSpPr>
        <p:sp>
          <p:nvSpPr>
            <p:cNvPr id="6" name="圆角矩形 5"/>
            <p:cNvSpPr/>
            <p:nvPr/>
          </p:nvSpPr>
          <p:spPr>
            <a:xfrm>
              <a:off x="1626" y="2863"/>
              <a:ext cx="3251" cy="876"/>
            </a:xfrm>
            <a:prstGeom prst="round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dirty="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Convolution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626" y="3739"/>
              <a:ext cx="3251" cy="1286"/>
            </a:xfrm>
            <a:prstGeom prst="roundRect">
              <a:avLst>
                <a:gd name="adj" fmla="val 7231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auto">
                <a:lnSpc>
                  <a:spcPts val="2500"/>
                </a:lnSpc>
              </a:pPr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filter</a:t>
              </a:r>
            </a:p>
            <a:p>
              <a:pPr algn="l" fontAlgn="auto">
                <a:lnSpc>
                  <a:spcPts val="2500"/>
                </a:lnSpc>
              </a:pPr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bias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032510" y="3977005"/>
            <a:ext cx="2063750" cy="1936750"/>
            <a:chOff x="1626" y="6263"/>
            <a:chExt cx="3250" cy="3050"/>
          </a:xfrm>
        </p:grpSpPr>
        <p:sp>
          <p:nvSpPr>
            <p:cNvPr id="3" name="圆角矩形 2"/>
            <p:cNvSpPr/>
            <p:nvPr/>
          </p:nvSpPr>
          <p:spPr>
            <a:xfrm>
              <a:off x="1626" y="6263"/>
              <a:ext cx="3251" cy="876"/>
            </a:xfrm>
            <a:prstGeom prst="round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BatchNorm</a:t>
              </a: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626" y="7139"/>
              <a:ext cx="3251" cy="2174"/>
            </a:xfrm>
            <a:prstGeom prst="roundRect">
              <a:avLst>
                <a:gd name="adj" fmla="val 5565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auto">
                <a:lnSpc>
                  <a:spcPts val="2500"/>
                </a:lnSpc>
              </a:pPr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mean</a:t>
              </a:r>
            </a:p>
            <a:p>
              <a:pPr algn="l" fontAlgn="auto">
                <a:lnSpc>
                  <a:spcPts val="2500"/>
                </a:lnSpc>
              </a:pPr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variance</a:t>
              </a:r>
            </a:p>
            <a:p>
              <a:pPr algn="l" fontAlgn="auto">
                <a:lnSpc>
                  <a:spcPts val="2500"/>
                </a:lnSpc>
              </a:pPr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scale</a:t>
              </a:r>
            </a:p>
            <a:p>
              <a:pPr algn="l" fontAlgn="auto">
                <a:lnSpc>
                  <a:spcPts val="2500"/>
                </a:lnSpc>
              </a:pPr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bias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063490" y="1818005"/>
            <a:ext cx="2063750" cy="1372870"/>
            <a:chOff x="1626" y="2863"/>
            <a:chExt cx="3250" cy="2162"/>
          </a:xfrm>
        </p:grpSpPr>
        <p:sp>
          <p:nvSpPr>
            <p:cNvPr id="12" name="圆角矩形 11"/>
            <p:cNvSpPr/>
            <p:nvPr/>
          </p:nvSpPr>
          <p:spPr>
            <a:xfrm>
              <a:off x="1626" y="2863"/>
              <a:ext cx="3251" cy="876"/>
            </a:xfrm>
            <a:prstGeom prst="round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Convolution</a:t>
              </a: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626" y="3739"/>
              <a:ext cx="3251" cy="1286"/>
            </a:xfrm>
            <a:prstGeom prst="roundRect">
              <a:avLst>
                <a:gd name="adj" fmla="val 7231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auto">
                <a:lnSpc>
                  <a:spcPts val="2500"/>
                </a:lnSpc>
              </a:pPr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filter</a:t>
              </a:r>
            </a:p>
            <a:p>
              <a:pPr algn="l" fontAlgn="auto">
                <a:lnSpc>
                  <a:spcPts val="2500"/>
                </a:lnSpc>
              </a:pPr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bias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64125" y="3977005"/>
            <a:ext cx="2063750" cy="1372870"/>
            <a:chOff x="1626" y="2863"/>
            <a:chExt cx="3250" cy="2162"/>
          </a:xfrm>
        </p:grpSpPr>
        <p:sp>
          <p:nvSpPr>
            <p:cNvPr id="18" name="圆角矩形 17"/>
            <p:cNvSpPr/>
            <p:nvPr/>
          </p:nvSpPr>
          <p:spPr>
            <a:xfrm>
              <a:off x="1626" y="2863"/>
              <a:ext cx="3251" cy="876"/>
            </a:xfrm>
            <a:prstGeom prst="roundRect">
              <a:avLst/>
            </a:prstGeom>
            <a:pattFill prst="wdDnDiag">
              <a:fgClr>
                <a:srgbClr val="9DC3E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Scale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1626" y="3739"/>
              <a:ext cx="3251" cy="1286"/>
            </a:xfrm>
            <a:prstGeom prst="roundRect">
              <a:avLst>
                <a:gd name="adj" fmla="val 7231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auto">
                <a:lnSpc>
                  <a:spcPts val="2500"/>
                </a:lnSpc>
              </a:pPr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scale</a:t>
              </a:r>
            </a:p>
            <a:p>
              <a:pPr algn="l" fontAlgn="auto">
                <a:lnSpc>
                  <a:spcPts val="2500"/>
                </a:lnSpc>
              </a:pPr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offset</a:t>
              </a:r>
            </a:p>
          </p:txBody>
        </p:sp>
      </p:grpSp>
      <p:sp>
        <p:nvSpPr>
          <p:cNvPr id="20" name="右箭头 19"/>
          <p:cNvSpPr/>
          <p:nvPr/>
        </p:nvSpPr>
        <p:spPr>
          <a:xfrm>
            <a:off x="3535680" y="3475990"/>
            <a:ext cx="949325" cy="287655"/>
          </a:xfrm>
          <a:prstGeom prst="rightArrow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7" idx="2"/>
            <a:endCxn id="3" idx="0"/>
          </p:cNvCxnSpPr>
          <p:nvPr/>
        </p:nvCxnSpPr>
        <p:spPr>
          <a:xfrm>
            <a:off x="2065020" y="3190875"/>
            <a:ext cx="0" cy="7861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6096635" y="3190875"/>
            <a:ext cx="0" cy="7861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2064385" y="5913755"/>
            <a:ext cx="0" cy="7861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096635" y="5349875"/>
            <a:ext cx="0" cy="7861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064385" y="1031875"/>
            <a:ext cx="0" cy="7861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096635" y="1031875"/>
            <a:ext cx="0" cy="7861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9096375" y="1591945"/>
            <a:ext cx="2063750" cy="1372870"/>
            <a:chOff x="1626" y="2863"/>
            <a:chExt cx="3250" cy="2162"/>
          </a:xfrm>
        </p:grpSpPr>
        <p:sp>
          <p:nvSpPr>
            <p:cNvPr id="28" name="圆角矩形 27"/>
            <p:cNvSpPr/>
            <p:nvPr/>
          </p:nvSpPr>
          <p:spPr>
            <a:xfrm>
              <a:off x="1626" y="2863"/>
              <a:ext cx="3251" cy="876"/>
            </a:xfrm>
            <a:prstGeom prst="round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Convolution</a:t>
              </a: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1626" y="3739"/>
              <a:ext cx="3251" cy="1286"/>
            </a:xfrm>
            <a:prstGeom prst="roundRect">
              <a:avLst>
                <a:gd name="adj" fmla="val 7231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auto">
                <a:lnSpc>
                  <a:spcPts val="2500"/>
                </a:lnSpc>
              </a:pPr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filter</a:t>
              </a:r>
            </a:p>
            <a:p>
              <a:pPr algn="l" fontAlgn="auto">
                <a:lnSpc>
                  <a:spcPts val="2500"/>
                </a:lnSpc>
              </a:pPr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bias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9096375" y="3750945"/>
            <a:ext cx="2063750" cy="1936750"/>
            <a:chOff x="1626" y="6263"/>
            <a:chExt cx="3250" cy="3050"/>
          </a:xfrm>
        </p:grpSpPr>
        <p:sp>
          <p:nvSpPr>
            <p:cNvPr id="31" name="圆角矩形 30"/>
            <p:cNvSpPr/>
            <p:nvPr/>
          </p:nvSpPr>
          <p:spPr>
            <a:xfrm>
              <a:off x="1626" y="6263"/>
              <a:ext cx="3251" cy="876"/>
            </a:xfrm>
            <a:prstGeom prst="roundRect">
              <a:avLst/>
            </a:prstGeom>
            <a:solidFill>
              <a:srgbClr val="9DC3E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BatchNorm</a:t>
              </a: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1626" y="7139"/>
              <a:ext cx="3251" cy="2174"/>
            </a:xfrm>
            <a:prstGeom prst="roundRect">
              <a:avLst>
                <a:gd name="adj" fmla="val 5565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auto">
                <a:lnSpc>
                  <a:spcPts val="2500"/>
                </a:lnSpc>
              </a:pPr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mean</a:t>
              </a:r>
            </a:p>
            <a:p>
              <a:pPr algn="l" fontAlgn="auto">
                <a:lnSpc>
                  <a:spcPts val="2500"/>
                </a:lnSpc>
              </a:pPr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variance</a:t>
              </a:r>
            </a:p>
            <a:p>
              <a:pPr algn="l" fontAlgn="auto">
                <a:lnSpc>
                  <a:spcPts val="2500"/>
                </a:lnSpc>
              </a:pPr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scale</a:t>
              </a:r>
            </a:p>
            <a:p>
              <a:pPr algn="l" fontAlgn="auto">
                <a:lnSpc>
                  <a:spcPts val="2500"/>
                </a:lnSpc>
              </a:pPr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bias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3254355" y="2773045"/>
            <a:ext cx="2063750" cy="1372870"/>
            <a:chOff x="1626" y="2863"/>
            <a:chExt cx="3250" cy="2162"/>
          </a:xfrm>
        </p:grpSpPr>
        <p:sp>
          <p:nvSpPr>
            <p:cNvPr id="34" name="圆角矩形 33"/>
            <p:cNvSpPr/>
            <p:nvPr/>
          </p:nvSpPr>
          <p:spPr>
            <a:xfrm>
              <a:off x="1626" y="2863"/>
              <a:ext cx="3251" cy="876"/>
            </a:xfrm>
            <a:prstGeom prst="roundRect">
              <a:avLst/>
            </a:prstGeom>
            <a:pattFill prst="wdDnDiag">
              <a:fgClr>
                <a:srgbClr val="9DC3E6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Convolution</a:t>
              </a: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1626" y="3739"/>
              <a:ext cx="3251" cy="1286"/>
            </a:xfrm>
            <a:prstGeom prst="roundRect">
              <a:avLst>
                <a:gd name="adj" fmla="val 7231"/>
              </a:avLst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 fontAlgn="auto">
                <a:lnSpc>
                  <a:spcPts val="2500"/>
                </a:lnSpc>
              </a:pPr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new filter</a:t>
              </a:r>
            </a:p>
            <a:p>
              <a:pPr algn="l" fontAlgn="auto">
                <a:lnSpc>
                  <a:spcPts val="2500"/>
                </a:lnSpc>
              </a:pPr>
              <a:r>
                <a:rPr lang="en-US" alt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rPr>
                <a:t>new bias</a:t>
              </a:r>
            </a:p>
          </p:txBody>
        </p:sp>
      </p:grpSp>
      <p:sp>
        <p:nvSpPr>
          <p:cNvPr id="39" name="右箭头 38"/>
          <p:cNvSpPr/>
          <p:nvPr/>
        </p:nvSpPr>
        <p:spPr>
          <a:xfrm>
            <a:off x="11599545" y="3249930"/>
            <a:ext cx="949325" cy="287655"/>
          </a:xfrm>
          <a:prstGeom prst="rightArrow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箭头连接符 39"/>
          <p:cNvCxnSpPr/>
          <p:nvPr/>
        </p:nvCxnSpPr>
        <p:spPr>
          <a:xfrm>
            <a:off x="10128885" y="2964815"/>
            <a:ext cx="0" cy="7861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14287500" y="4145915"/>
            <a:ext cx="0" cy="7861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>
            <a:off x="10128250" y="5687695"/>
            <a:ext cx="0" cy="7861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0128250" y="805815"/>
            <a:ext cx="0" cy="7861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14287500" y="1986915"/>
            <a:ext cx="0" cy="78613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右箭头 19"/>
          <p:cNvSpPr/>
          <p:nvPr/>
        </p:nvSpPr>
        <p:spPr>
          <a:xfrm>
            <a:off x="3862070" y="3190875"/>
            <a:ext cx="949325" cy="287655"/>
          </a:xfrm>
          <a:prstGeom prst="rightArrow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1031875" y="31750"/>
            <a:ext cx="2064385" cy="6482080"/>
            <a:chOff x="1625" y="50"/>
            <a:chExt cx="3251" cy="10208"/>
          </a:xfrm>
        </p:grpSpPr>
        <p:grpSp>
          <p:nvGrpSpPr>
            <p:cNvPr id="9" name="组合 8"/>
            <p:cNvGrpSpPr/>
            <p:nvPr/>
          </p:nvGrpSpPr>
          <p:grpSpPr>
            <a:xfrm>
              <a:off x="1626" y="1288"/>
              <a:ext cx="3251" cy="1755"/>
              <a:chOff x="1626" y="2863"/>
              <a:chExt cx="3251" cy="1755"/>
            </a:xfrm>
          </p:grpSpPr>
          <p:sp>
            <p:nvSpPr>
              <p:cNvPr id="6" name="圆角矩形 5"/>
              <p:cNvSpPr/>
              <p:nvPr/>
            </p:nvSpPr>
            <p:spPr>
              <a:xfrm>
                <a:off x="1626" y="2863"/>
                <a:ext cx="3251" cy="876"/>
              </a:xfrm>
              <a:prstGeom prst="roundRect">
                <a:avLst/>
              </a:prstGeom>
              <a:solidFill>
                <a:srgbClr val="9DC3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Add</a:t>
                </a:r>
              </a:p>
            </p:txBody>
          </p:sp>
          <p:sp>
            <p:nvSpPr>
              <p:cNvPr id="7" name="圆角矩形 6"/>
              <p:cNvSpPr/>
              <p:nvPr/>
            </p:nvSpPr>
            <p:spPr>
              <a:xfrm>
                <a:off x="1626" y="3739"/>
                <a:ext cx="3251" cy="879"/>
              </a:xfrm>
              <a:prstGeom prst="roundRect">
                <a:avLst>
                  <a:gd name="adj" fmla="val 16837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C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fontAlgn="auto">
                  <a:lnSpc>
                    <a:spcPts val="2500"/>
                  </a:lnSpc>
                </a:pP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const1</a:t>
                </a:r>
              </a:p>
            </p:txBody>
          </p:sp>
        </p:grpSp>
        <p:cxnSp>
          <p:nvCxnSpPr>
            <p:cNvPr id="23" name="直接箭头连接符 22"/>
            <p:cNvCxnSpPr/>
            <p:nvPr/>
          </p:nvCxnSpPr>
          <p:spPr>
            <a:xfrm>
              <a:off x="3251" y="6027"/>
              <a:ext cx="0" cy="1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>
              <a:off x="3251" y="50"/>
              <a:ext cx="0" cy="1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3252" y="3029"/>
              <a:ext cx="0" cy="1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/>
            <p:cNvGrpSpPr/>
            <p:nvPr/>
          </p:nvGrpSpPr>
          <p:grpSpPr>
            <a:xfrm>
              <a:off x="1626" y="4272"/>
              <a:ext cx="3251" cy="1755"/>
              <a:chOff x="1626" y="2863"/>
              <a:chExt cx="3251" cy="1755"/>
            </a:xfrm>
          </p:grpSpPr>
          <p:sp>
            <p:nvSpPr>
              <p:cNvPr id="4" name="圆角矩形 3"/>
              <p:cNvSpPr/>
              <p:nvPr/>
            </p:nvSpPr>
            <p:spPr>
              <a:xfrm>
                <a:off x="1626" y="2863"/>
                <a:ext cx="3251" cy="876"/>
              </a:xfrm>
              <a:prstGeom prst="roundRect">
                <a:avLst/>
              </a:prstGeom>
              <a:solidFill>
                <a:srgbClr val="9DC3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Mul</a:t>
                </a:r>
              </a:p>
            </p:txBody>
          </p:sp>
          <p:sp>
            <p:nvSpPr>
              <p:cNvPr id="5" name="圆角矩形 4"/>
              <p:cNvSpPr/>
              <p:nvPr/>
            </p:nvSpPr>
            <p:spPr>
              <a:xfrm>
                <a:off x="1626" y="3739"/>
                <a:ext cx="3251" cy="879"/>
              </a:xfrm>
              <a:prstGeom prst="roundRect">
                <a:avLst>
                  <a:gd name="adj" fmla="val 16837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C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fontAlgn="auto">
                  <a:lnSpc>
                    <a:spcPts val="2500"/>
                  </a:lnSpc>
                </a:pP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const2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625" y="7265"/>
              <a:ext cx="3251" cy="1755"/>
              <a:chOff x="1626" y="2863"/>
              <a:chExt cx="3251" cy="1755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1626" y="2863"/>
                <a:ext cx="3251" cy="876"/>
              </a:xfrm>
              <a:prstGeom prst="roundRect">
                <a:avLst/>
              </a:prstGeom>
              <a:solidFill>
                <a:srgbClr val="9DC3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Crop</a:t>
                </a:r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1626" y="3739"/>
                <a:ext cx="3251" cy="879"/>
              </a:xfrm>
              <a:prstGeom prst="roundRect">
                <a:avLst>
                  <a:gd name="adj" fmla="val 16837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C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fontAlgn="auto">
                  <a:lnSpc>
                    <a:spcPts val="2500"/>
                  </a:lnSpc>
                </a:pP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offsets</a:t>
                </a:r>
              </a:p>
            </p:txBody>
          </p:sp>
        </p:grpSp>
        <p:cxnSp>
          <p:nvCxnSpPr>
            <p:cNvPr id="36" name="直接箭头连接符 35"/>
            <p:cNvCxnSpPr/>
            <p:nvPr/>
          </p:nvCxnSpPr>
          <p:spPr>
            <a:xfrm>
              <a:off x="3252" y="9020"/>
              <a:ext cx="0" cy="1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5464175" y="31750"/>
            <a:ext cx="2064385" cy="6482080"/>
            <a:chOff x="1625" y="50"/>
            <a:chExt cx="3251" cy="10208"/>
          </a:xfrm>
        </p:grpSpPr>
        <p:grpSp>
          <p:nvGrpSpPr>
            <p:cNvPr id="71" name="组合 70"/>
            <p:cNvGrpSpPr/>
            <p:nvPr/>
          </p:nvGrpSpPr>
          <p:grpSpPr>
            <a:xfrm>
              <a:off x="1626" y="1288"/>
              <a:ext cx="3251" cy="1755"/>
              <a:chOff x="1626" y="2863"/>
              <a:chExt cx="3251" cy="1755"/>
            </a:xfrm>
          </p:grpSpPr>
          <p:sp>
            <p:nvSpPr>
              <p:cNvPr id="72" name="圆角矩形 71"/>
              <p:cNvSpPr/>
              <p:nvPr/>
            </p:nvSpPr>
            <p:spPr>
              <a:xfrm>
                <a:off x="1626" y="2863"/>
                <a:ext cx="3251" cy="876"/>
              </a:xfrm>
              <a:prstGeom prst="roundRect">
                <a:avLst/>
              </a:prstGeom>
              <a:pattFill prst="wdDnDiag">
                <a:fgClr>
                  <a:srgbClr val="9DC3E6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Crop</a:t>
                </a:r>
              </a:p>
            </p:txBody>
          </p:sp>
          <p:sp>
            <p:nvSpPr>
              <p:cNvPr id="73" name="圆角矩形 72"/>
              <p:cNvSpPr/>
              <p:nvPr/>
            </p:nvSpPr>
            <p:spPr>
              <a:xfrm>
                <a:off x="1626" y="3739"/>
                <a:ext cx="3251" cy="879"/>
              </a:xfrm>
              <a:prstGeom prst="roundRect">
                <a:avLst>
                  <a:gd name="adj" fmla="val 16837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C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fontAlgn="auto">
                  <a:lnSpc>
                    <a:spcPts val="2500"/>
                  </a:lnSpc>
                </a:pP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offsets</a:t>
                </a:r>
              </a:p>
            </p:txBody>
          </p:sp>
        </p:grpSp>
        <p:cxnSp>
          <p:nvCxnSpPr>
            <p:cNvPr id="74" name="直接箭头连接符 73"/>
            <p:cNvCxnSpPr/>
            <p:nvPr/>
          </p:nvCxnSpPr>
          <p:spPr>
            <a:xfrm>
              <a:off x="3251" y="6027"/>
              <a:ext cx="0" cy="1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/>
            <p:nvPr/>
          </p:nvCxnSpPr>
          <p:spPr>
            <a:xfrm>
              <a:off x="3251" y="50"/>
              <a:ext cx="0" cy="1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3252" y="3029"/>
              <a:ext cx="0" cy="1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组合 76"/>
            <p:cNvGrpSpPr/>
            <p:nvPr/>
          </p:nvGrpSpPr>
          <p:grpSpPr>
            <a:xfrm>
              <a:off x="1626" y="4272"/>
              <a:ext cx="3251" cy="1755"/>
              <a:chOff x="1626" y="2863"/>
              <a:chExt cx="3251" cy="1755"/>
            </a:xfrm>
          </p:grpSpPr>
          <p:sp>
            <p:nvSpPr>
              <p:cNvPr id="78" name="圆角矩形 77"/>
              <p:cNvSpPr/>
              <p:nvPr/>
            </p:nvSpPr>
            <p:spPr>
              <a:xfrm>
                <a:off x="1626" y="2863"/>
                <a:ext cx="3251" cy="876"/>
              </a:xfrm>
              <a:prstGeom prst="roundRect">
                <a:avLst/>
              </a:prstGeom>
              <a:solidFill>
                <a:srgbClr val="9DC3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Add</a:t>
                </a:r>
              </a:p>
            </p:txBody>
          </p:sp>
          <p:sp>
            <p:nvSpPr>
              <p:cNvPr id="79" name="圆角矩形 78"/>
              <p:cNvSpPr/>
              <p:nvPr/>
            </p:nvSpPr>
            <p:spPr>
              <a:xfrm>
                <a:off x="1626" y="3739"/>
                <a:ext cx="3251" cy="879"/>
              </a:xfrm>
              <a:prstGeom prst="roundRect">
                <a:avLst>
                  <a:gd name="adj" fmla="val 16837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C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fontAlgn="auto">
                  <a:lnSpc>
                    <a:spcPts val="2500"/>
                  </a:lnSpc>
                </a:pP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const1-croped</a:t>
                </a:r>
              </a:p>
            </p:txBody>
          </p:sp>
        </p:grpSp>
        <p:grpSp>
          <p:nvGrpSpPr>
            <p:cNvPr id="80" name="组合 79"/>
            <p:cNvGrpSpPr/>
            <p:nvPr/>
          </p:nvGrpSpPr>
          <p:grpSpPr>
            <a:xfrm>
              <a:off x="1625" y="7265"/>
              <a:ext cx="3251" cy="1755"/>
              <a:chOff x="1626" y="2863"/>
              <a:chExt cx="3251" cy="1755"/>
            </a:xfrm>
          </p:grpSpPr>
          <p:sp>
            <p:nvSpPr>
              <p:cNvPr id="81" name="圆角矩形 80"/>
              <p:cNvSpPr/>
              <p:nvPr/>
            </p:nvSpPr>
            <p:spPr>
              <a:xfrm>
                <a:off x="1626" y="2863"/>
                <a:ext cx="3251" cy="876"/>
              </a:xfrm>
              <a:prstGeom prst="roundRect">
                <a:avLst/>
              </a:prstGeom>
              <a:solidFill>
                <a:srgbClr val="9DC3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/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Mul</a:t>
                </a:r>
              </a:p>
            </p:txBody>
          </p:sp>
          <p:sp>
            <p:nvSpPr>
              <p:cNvPr id="82" name="圆角矩形 81"/>
              <p:cNvSpPr/>
              <p:nvPr/>
            </p:nvSpPr>
            <p:spPr>
              <a:xfrm>
                <a:off x="1626" y="3739"/>
                <a:ext cx="3251" cy="879"/>
              </a:xfrm>
              <a:prstGeom prst="roundRect">
                <a:avLst>
                  <a:gd name="adj" fmla="val 16837"/>
                </a:avLst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C000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l" fontAlgn="auto">
                  <a:lnSpc>
                    <a:spcPts val="2500"/>
                  </a:lnSpc>
                </a:pP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const2-croped</a:t>
                </a:r>
              </a:p>
            </p:txBody>
          </p:sp>
        </p:grpSp>
        <p:cxnSp>
          <p:nvCxnSpPr>
            <p:cNvPr id="83" name="直接箭头连接符 82"/>
            <p:cNvCxnSpPr/>
            <p:nvPr/>
          </p:nvCxnSpPr>
          <p:spPr>
            <a:xfrm>
              <a:off x="3252" y="9020"/>
              <a:ext cx="0" cy="1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文本框 83"/>
          <p:cNvSpPr txBox="1"/>
          <p:nvPr/>
        </p:nvSpPr>
        <p:spPr>
          <a:xfrm>
            <a:off x="2165985" y="287020"/>
            <a:ext cx="931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512x512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2165985" y="2176145"/>
            <a:ext cx="931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512x512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164715" y="4065270"/>
            <a:ext cx="931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512x512</a:t>
            </a:r>
          </a:p>
        </p:txBody>
      </p:sp>
      <p:sp>
        <p:nvSpPr>
          <p:cNvPr id="101" name="文本框 100"/>
          <p:cNvSpPr txBox="1"/>
          <p:nvPr/>
        </p:nvSpPr>
        <p:spPr>
          <a:xfrm>
            <a:off x="2164715" y="5954395"/>
            <a:ext cx="931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256x256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6597015" y="261620"/>
            <a:ext cx="931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512x512</a:t>
            </a:r>
          </a:p>
        </p:txBody>
      </p:sp>
      <p:sp>
        <p:nvSpPr>
          <p:cNvPr id="103" name="文本框 102"/>
          <p:cNvSpPr txBox="1"/>
          <p:nvPr/>
        </p:nvSpPr>
        <p:spPr>
          <a:xfrm>
            <a:off x="6597650" y="2169160"/>
            <a:ext cx="931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256x256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6597650" y="4065905"/>
            <a:ext cx="931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256x256</a:t>
            </a:r>
          </a:p>
        </p:txBody>
      </p:sp>
      <p:sp>
        <p:nvSpPr>
          <p:cNvPr id="105" name="文本框 104"/>
          <p:cNvSpPr txBox="1"/>
          <p:nvPr/>
        </p:nvSpPr>
        <p:spPr>
          <a:xfrm>
            <a:off x="6597650" y="5955665"/>
            <a:ext cx="9315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256x256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RmMTg0ZGJlYWEyYTQzNjZjM2Q4Y2I5NTNhNGM5NWIifQ=="/>
  <p:tag name="KSO_WPP_MARK_KEY" val="8961584e-abf9-431f-8962-9e53c91dc87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宽屏</PresentationFormat>
  <Paragraphs>45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hangangqiang</cp:lastModifiedBy>
  <cp:revision>370</cp:revision>
  <dcterms:created xsi:type="dcterms:W3CDTF">2019-06-19T02:08:00Z</dcterms:created>
  <dcterms:modified xsi:type="dcterms:W3CDTF">2023-02-10T06:33:09Z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25495A501FC94858863987106CACAA30</vt:lpwstr>
  </property>
  <property fmtid="{D5CDD505-2E9C-101B-9397-08002B2CF9AE}" pid="4" name="_2015_ms_pID_725343">
    <vt:lpwstr>(3)r1O7RxiCCzsOQutZN8V4QEGchdctGYedICjYKFsSUyfj9WgJOilUiYl3QcIkp7w+BDgLQWV/
JDAcokfn/SFLF8TafFn9p2X7lgnAVkQj1rItQhuusJfNs3010DzBhCnrP6HFliToWY377U7M
aJS9wkZWz5iKVx6m7BnwiKPA7jCaB/lpgsthyyPPI/LVLin2V6GFt/ryXAO/6v7PGiqI4Yxb
Lp3G/VvTwr6gmJQwEq</vt:lpwstr>
  </property>
  <property fmtid="{D5CDD505-2E9C-101B-9397-08002B2CF9AE}" pid="5" name="_2015_ms_pID_7253431">
    <vt:lpwstr>z4IXfspUdA1XU35iNTa4Vfi2wBYXHjxq1DtzTxwODmj6NOhnHlTGHF
wt20eMfnPOoSjLW0f77g/ODGkJXTMe3UMb4jo44so1YO574XAXci315oWbTs4tM5TuuVXYPJ
kByFisOo+D1lOVGixpSc312M5uSslJcvXCKed6m4x99RlATsQJgkDLojxHaXftN939RYcehO
trmtVf+W0dPDnaxnekGROZODJH7Ai6KI1E9G</vt:lpwstr>
  </property>
  <property fmtid="{D5CDD505-2E9C-101B-9397-08002B2CF9AE}" pid="6" name="_2015_ms_pID_7253432">
    <vt:lpwstr>ug==</vt:lpwstr>
  </property>
</Properties>
</file>