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99" d="100"/>
          <a:sy n="9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2C7D-6AA2-3D4F-837E-CF1AA07D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0134-212D-9E42-9DB5-E92F5A6B4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77066-039F-E94E-8BBA-116D5875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85AD-DAC2-2C4F-ADBA-1F4C4E8C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9E09-27F7-BA4C-A2CE-2FE57A17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BE2-148D-F440-B96D-FCBE3285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94844-7D26-7E44-ABB0-02BB409FC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307-F2F8-4146-8FAC-1D99B0A7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C5DE-8BB6-C04F-AEB3-B2BFD33C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7ABC0-9996-064D-86AB-366B5CD7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3DE54-6DA4-0740-B4CF-CBBB8F160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A869F-50E3-FF41-8175-28C0EAAB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5E8A-6F6A-FE4E-99BA-9A9EC0F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4809-6918-5C42-961B-A0337C1A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5DE9-9374-B742-B587-7E396D31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2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77B5-1A8A-FD49-A2B6-E2A5A262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F098-0147-384E-A00A-CB765186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5B2F-8F04-534B-8AF0-71D1D18E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F10F-797B-524D-871A-61AC7115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1AF6-43A9-AB41-9AD8-456CD281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2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BBB4-5392-D648-804E-42FAE07C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4336-05A2-2842-96DC-09EBBE7C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92FA-0D83-6A4E-8698-0C64BD80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027D-1C63-784D-9A68-398D1694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23B7-07BE-4547-9336-2E337B3F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57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A68E-A53C-024B-A88C-5A46C8BE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6FB4-76B2-524D-B42B-97372682F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E8005-973A-EA42-B428-2C0D7D03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4AA3-CD39-7347-8DD0-1FD3661E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59A6F-49E2-7249-87C3-5F4AA83B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C2A5-F04C-6D4A-A09E-78DA0B96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90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6D9D-3E6A-5C4E-97C4-42AB67B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3135-C42E-F34F-B141-0F81428C3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0342-CED9-F841-9F82-15A501F9E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4C2DB-B06A-B04B-8E7C-4FB0512EC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1CCD00-18ED-294D-8199-6F2BEF29A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E5B0A-BF38-284C-84D7-76170184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C5B41-F42F-AC4C-88E2-DF019835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5C7B0-F3D6-E644-8878-673B6B8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7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7CF5-7BDB-B249-881B-1EAD52A3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DE9A-DC4F-B445-8F1F-C5B5D260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C5EEB-264B-4448-8ABF-F48F46AF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4A4CF-B2BF-5C4A-AA48-D524588A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0C471-3477-B848-9062-1762BFF6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C8F85-7EF3-2E46-99AB-8E584A20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BCBD-BEC0-6A4A-9440-A8ECFFD2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1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28C4-0189-3C40-9089-9267EDAF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836-3806-324E-B853-1BC5E1D6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08C9E-2707-C248-8265-A1496CC4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8BF4-9567-284B-B5C4-9C09638C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6B0A6-1E92-0842-A181-251484D5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88B1-C41C-8C41-A9F3-AB1BEDD3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17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0D4-08AA-6141-B816-8A5FE1B3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76EF0-296D-0B46-8F33-B598AACF6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FEE7D-4363-2743-A448-4FA1E8F6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94BB-91C3-344E-BC92-73DD08BB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CB45-4511-7547-8E34-80C2F48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DCF1A-05AB-7341-B8CA-D52FFC6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8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459EF-111B-464A-8B4C-98907F1A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F812E-CE0D-E44A-AD68-7263EE816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3E33-4B5B-3345-ACAB-584A79A0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6A20-0B3A-E14A-8DF7-C600A43F1D56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ED46-ADF3-454B-A0A5-DBB4E763B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05CA-0352-7847-98D2-49F72A74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BF7C1-1827-E748-BBD9-AFF9AF5F7C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55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FF644-4063-2A41-A75D-E8B5AAA1612B}"/>
              </a:ext>
            </a:extLst>
          </p:cNvPr>
          <p:cNvSpPr/>
          <p:nvPr/>
        </p:nvSpPr>
        <p:spPr>
          <a:xfrm>
            <a:off x="362203" y="2492039"/>
            <a:ext cx="1648326" cy="1491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F78E0-9627-9049-8935-BFDF7BB10D61}"/>
              </a:ext>
            </a:extLst>
          </p:cNvPr>
          <p:cNvSpPr/>
          <p:nvPr/>
        </p:nvSpPr>
        <p:spPr>
          <a:xfrm>
            <a:off x="2924927" y="2492039"/>
            <a:ext cx="1648326" cy="1491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Model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C0B4A-C96D-E44F-91F3-A4824644E97A}"/>
              </a:ext>
            </a:extLst>
          </p:cNvPr>
          <p:cNvSpPr/>
          <p:nvPr/>
        </p:nvSpPr>
        <p:spPr>
          <a:xfrm>
            <a:off x="8054644" y="2492039"/>
            <a:ext cx="1648326" cy="1491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Training process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EF53BDF-7E83-AE4C-B966-D5DB2C17668A}"/>
              </a:ext>
            </a:extLst>
          </p:cNvPr>
          <p:cNvSpPr/>
          <p:nvPr/>
        </p:nvSpPr>
        <p:spPr>
          <a:xfrm>
            <a:off x="2150895" y="3015413"/>
            <a:ext cx="649705" cy="44516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4E0631-5D88-BC47-A322-5C5B882E609B}"/>
              </a:ext>
            </a:extLst>
          </p:cNvPr>
          <p:cNvSpPr/>
          <p:nvPr/>
        </p:nvSpPr>
        <p:spPr>
          <a:xfrm>
            <a:off x="7272592" y="3015413"/>
            <a:ext cx="649705" cy="44516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08706E8-95DB-514C-8FB4-824ECCA1D524}"/>
              </a:ext>
            </a:extLst>
          </p:cNvPr>
          <p:cNvSpPr/>
          <p:nvPr/>
        </p:nvSpPr>
        <p:spPr>
          <a:xfrm>
            <a:off x="4695577" y="3015413"/>
            <a:ext cx="649705" cy="44516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9A880-AEDF-D545-9467-A20AF6E58BCB}"/>
              </a:ext>
            </a:extLst>
          </p:cNvPr>
          <p:cNvSpPr/>
          <p:nvPr/>
        </p:nvSpPr>
        <p:spPr>
          <a:xfrm>
            <a:off x="5487651" y="2492039"/>
            <a:ext cx="1648326" cy="1491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Loss function &amp; optimization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D71CBE-5440-2642-861E-F36E6A00275E}"/>
              </a:ext>
            </a:extLst>
          </p:cNvPr>
          <p:cNvSpPr/>
          <p:nvPr/>
        </p:nvSpPr>
        <p:spPr>
          <a:xfrm>
            <a:off x="10616373" y="2492039"/>
            <a:ext cx="1648326" cy="14919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Testing &amp; debugging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F3C12B6-8A6F-A040-B947-41A3BCE94F52}"/>
              </a:ext>
            </a:extLst>
          </p:cNvPr>
          <p:cNvSpPr/>
          <p:nvPr/>
        </p:nvSpPr>
        <p:spPr>
          <a:xfrm>
            <a:off x="9834819" y="2971800"/>
            <a:ext cx="649705" cy="44516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77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Songti SC</vt:lpstr>
      <vt:lpstr>等线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Luo</dc:creator>
  <cp:lastModifiedBy>Xuhaiyan (Stella)</cp:lastModifiedBy>
  <cp:revision>5</cp:revision>
  <dcterms:created xsi:type="dcterms:W3CDTF">2021-12-29T16:50:25Z</dcterms:created>
  <dcterms:modified xsi:type="dcterms:W3CDTF">2023-02-08T06:07:20Z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1675835233</vt:lpwstr>
  </property>
  <property fmtid="{D5CDD505-2E9C-101B-9397-08002B2CF9AE}" pid="6" name="_2015_ms_pID_725343">
    <vt:lpwstr>(3)ZqghjJ69Ehw7KQw4gh1xxPuJEfe/8tvjBnXZ/qs7qvQrECDJULzIDQJXjseG9t08IiG22SLc
Ms0QsfH/P070nyCbz8fNgGB7v8WZ60Nl9v1G2H19BOPzEREPWSMxFDRTqm7C15dgdgZVDc0j
bg6q+gsuIpwqInhqGvRnKn6AuV/oW4C8CI9g2GK+bQ1QaqePbGxtzLL2VhigSb8RTm6n6GBf
9t+pJGsQt+K4T+L3+T</vt:lpwstr>
  </property>
  <property fmtid="{D5CDD505-2E9C-101B-9397-08002B2CF9AE}" pid="7" name="_2015_ms_pID_7253431">
    <vt:lpwstr>krnbMI8XCPIM+fE1s+UX+g/0mUwpZISXnmMOTllxy7VIiUsCwHf1oF
t43a8WZi+p8OFFUbWkPpZBVCUvAUKfDQyirS+o4ujPtHjkKYR7F8x5uTpcKXeZP6Ce1SPaBH
6dcB6DMkdXAG4fZhslk+EOk3V/oUA2uHQlL5e9RYtBDM986T9C35PAXCHauMdGamh511JGHy
l+NRvK29FmC81U8HjMgr199BKlehvT1Bc6dJ</vt:lpwstr>
  </property>
  <property fmtid="{D5CDD505-2E9C-101B-9397-08002B2CF9AE}" pid="8" name="_2015_ms_pID_7253432">
    <vt:lpwstr>0g==</vt:lpwstr>
  </property>
</Properties>
</file>