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38"/>
    <p:restoredTop sz="94582"/>
  </p:normalViewPr>
  <p:slideViewPr>
    <p:cSldViewPr snapToGrid="0" snapToObjects="1">
      <p:cViewPr varScale="1">
        <p:scale>
          <a:sx n="102" d="100"/>
          <a:sy n="102" d="100"/>
        </p:scale>
        <p:origin x="3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53F0A-DB4E-4AD9-817C-9415BFBDAAA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287F4-5887-41C9-AE36-A07B28422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72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287F4-5887-41C9-AE36-A07B284226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1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DCC28E-745F-A548-A514-5BDA4B7F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33F0984-29E7-864A-A3F6-723E71C3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B5DAC5-8C48-054B-B07A-62A6D8C7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C547-177F-A946-83E9-4DB2265B5ADF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1C3584-2D89-1943-B570-4239560F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6B1DFD-C5A6-F640-B2A6-D3DD6B50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EB93-D51F-3A4D-B75F-66FC3B3AB9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1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5DFEB2-CBEE-2047-BEFC-EC959FCE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E4DFD3C-3B42-7D48-9DA2-BDFD99F89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57734F9-214B-4148-826E-789C4828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C547-177F-A946-83E9-4DB2265B5ADF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4C5937-E485-FD4F-9539-78C6AEE9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400EC5-BB2F-874D-946F-30CF7F53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EB93-D51F-3A4D-B75F-66FC3B3AB9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43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B175F8C-A0EF-534E-973E-567E1BEDE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3530715-9754-E343-94DE-089F28F48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BB59FF-3E03-0F44-AE1A-ABFA0FED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C547-177F-A946-83E9-4DB2265B5ADF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308A88-C8F1-2940-9EEE-6A435B7D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4961E5-AD7F-DA42-A94E-5BAC229B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EB93-D51F-3A4D-B75F-66FC3B3AB9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99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3ED977-8473-2745-90D9-69D0BF81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4F7891-9DAD-AF44-852A-76F7F1C2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0676D6-E05E-404A-ACF1-436732C4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C547-177F-A946-83E9-4DB2265B5ADF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2B6425-809E-1C44-847E-DF51786C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8A848A-A155-124F-A971-6A161BC1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EB93-D51F-3A4D-B75F-66FC3B3AB9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47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70EA7-FA5C-2C42-81EF-5176FDDD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9E6DA7-ACF9-844B-BAC9-EC3569E3B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BD0D81-4F31-9048-854C-DC021536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C547-177F-A946-83E9-4DB2265B5ADF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0DA81B-CEE3-E24E-83D2-A445C465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61D305-4D52-E545-903C-EE904984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EB93-D51F-3A4D-B75F-66FC3B3AB9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90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FC6D43-6446-ED4D-8CD9-B5323028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521DDA-B926-2B40-B423-0BD5FB171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D83F5E-6CDA-5C4B-A9AC-DB2B0A7A7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537F8D5-4965-834E-8EBD-A87C0AC2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C547-177F-A946-83E9-4DB2265B5ADF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F9B284-AF87-6744-8AA6-A3AA8F53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467170-8718-0449-B73B-A8ADD28F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EB93-D51F-3A4D-B75F-66FC3B3AB9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54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7091B8-F85B-E648-A496-17A3972E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4B3AE76-04F0-5C4A-9CD2-7DCA6AB8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62C99C0-A148-B244-B66F-290E3EA16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26449D-7C08-1649-9DC7-7E99DBF92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804F8EA-34A8-D841-A8B5-913D99E3E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B8BA30F-175F-C349-AAEC-B7EB8007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C547-177F-A946-83E9-4DB2265B5ADF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B7E0BE8-256C-C944-B4FE-40AC0AAE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340EE55-C4D6-FF4B-8509-53176816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EB93-D51F-3A4D-B75F-66FC3B3AB9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41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D8BCF3-F58A-494B-833F-3BA5AFCA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7075EFD-A74F-B147-964C-A817E4BC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C547-177F-A946-83E9-4DB2265B5ADF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7C604EB-D793-5B45-9136-0669D94A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955480E-3039-3043-A865-378A007C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EB93-D51F-3A4D-B75F-66FC3B3AB9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10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075FC9E-5A2C-B94E-817C-16F3A1D8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C547-177F-A946-83E9-4DB2265B5ADF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032769D-93CF-6B44-9F31-F636A08A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45E1CE4-F647-A14D-B92A-B5D369C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EB93-D51F-3A4D-B75F-66FC3B3AB9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48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0E797D-E2A6-1044-B611-7568115B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271287-F4F3-904D-B98D-C45FBAEA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E97BE30-1056-6F4B-926D-280119D3A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43710ED-7917-C74A-B90B-2B927629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C547-177F-A946-83E9-4DB2265B5ADF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B8D193-0E56-2E47-A985-6619E6AA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0E5E45-6C21-2A4A-9CB7-689A3FA4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EB93-D51F-3A4D-B75F-66FC3B3AB9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68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9DD3F-294A-4545-AA77-D3FDA1ED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F27782F-E2DD-0241-AF17-82A4DF9EA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56614B1-A171-0D4E-A4D4-6C2EF6ACC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13F1B3-57BA-314E-96E6-F15F5CBC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C547-177F-A946-83E9-4DB2265B5ADF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09CB8AB-00E3-754B-847E-B0A2F1EB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B8F788-447A-7442-ACFC-CCD4E920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DEB93-D51F-3A4D-B75F-66FC3B3AB9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39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B9CFDFB-B13F-7145-9944-5B7EB99E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BC4889-8D91-4143-9C91-612ED1817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D80F45-6B29-AF43-A566-EC3CA9A1E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5C547-177F-A946-83E9-4DB2265B5ADF}" type="datetimeFigureOut">
              <a:rPr lang="en-GB" smtClean="0"/>
              <a:t>07/11/2022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B7A8FA-C718-F24D-87A4-220B083F4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AA20A3-9D7E-934B-93C8-5350F90C0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DEB93-D51F-3A4D-B75F-66FC3B3AB94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05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D28740D-23BD-A049-9C94-6171EF2299D6}"/>
              </a:ext>
            </a:extLst>
          </p:cNvPr>
          <p:cNvSpPr/>
          <p:nvPr/>
        </p:nvSpPr>
        <p:spPr>
          <a:xfrm>
            <a:off x="2100263" y="1485906"/>
            <a:ext cx="7625788" cy="48384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65D27-8A52-C948-86B8-C3E718AB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09531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Architecture figure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D6D734A-413B-644C-8DA8-B54B153C4FD5}"/>
              </a:ext>
            </a:extLst>
          </p:cNvPr>
          <p:cNvSpPr/>
          <p:nvPr/>
        </p:nvSpPr>
        <p:spPr>
          <a:xfrm>
            <a:off x="2465949" y="1681167"/>
            <a:ext cx="6903495" cy="655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7B68CDE-E567-114A-9165-4BF75085A7D3}"/>
              </a:ext>
            </a:extLst>
          </p:cNvPr>
          <p:cNvSpPr/>
          <p:nvPr/>
        </p:nvSpPr>
        <p:spPr>
          <a:xfrm>
            <a:off x="2465949" y="2536690"/>
            <a:ext cx="6903495" cy="655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9AE8DC7-856E-4845-B595-6BF520D219D0}"/>
              </a:ext>
            </a:extLst>
          </p:cNvPr>
          <p:cNvSpPr/>
          <p:nvPr/>
        </p:nvSpPr>
        <p:spPr>
          <a:xfrm>
            <a:off x="2465949" y="5404323"/>
            <a:ext cx="6903495" cy="655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Heterogeneous processors (CPUs and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</a:t>
            </a:r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accelerators)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CD3F675-B2CC-AC4E-ADF2-D9030278E7D8}"/>
              </a:ext>
            </a:extLst>
          </p:cNvPr>
          <p:cNvSpPr/>
          <p:nvPr/>
        </p:nvSpPr>
        <p:spPr>
          <a:xfrm>
            <a:off x="2465949" y="3417923"/>
            <a:ext cx="2461651" cy="706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0E332C7-8771-3C44-8E50-35A9CDA05C0D}"/>
              </a:ext>
            </a:extLst>
          </p:cNvPr>
          <p:cNvSpPr/>
          <p:nvPr/>
        </p:nvSpPr>
        <p:spPr>
          <a:xfrm>
            <a:off x="2465949" y="4308838"/>
            <a:ext cx="2461651" cy="86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 backend 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runtime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FBEAB45-675E-A54C-ACBC-F93A130C027E}"/>
              </a:ext>
            </a:extLst>
          </p:cNvPr>
          <p:cNvSpPr/>
          <p:nvPr/>
        </p:nvSpPr>
        <p:spPr>
          <a:xfrm>
            <a:off x="5237708" y="3419815"/>
            <a:ext cx="1180025" cy="1757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173EE6B-994C-6C4F-9593-D8D7BEFF4E6C}"/>
              </a:ext>
            </a:extLst>
          </p:cNvPr>
          <p:cNvSpPr/>
          <p:nvPr/>
        </p:nvSpPr>
        <p:spPr>
          <a:xfrm>
            <a:off x="6626242" y="3440842"/>
            <a:ext cx="1298557" cy="17359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deployment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B544BC8-3517-1941-A7A4-DC3894908323}"/>
              </a:ext>
            </a:extLst>
          </p:cNvPr>
          <p:cNvSpPr/>
          <p:nvPr/>
        </p:nvSpPr>
        <p:spPr>
          <a:xfrm>
            <a:off x="8133308" y="3440842"/>
            <a:ext cx="1236136" cy="17359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training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93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="" xmlns:a16="http://schemas.microsoft.com/office/drawing/2014/main" id="{39946334-FED8-34A0-0761-665B833E31C5}"/>
              </a:ext>
            </a:extLst>
          </p:cNvPr>
          <p:cNvSpPr/>
          <p:nvPr/>
        </p:nvSpPr>
        <p:spPr>
          <a:xfrm>
            <a:off x="2600327" y="577114"/>
            <a:ext cx="8010106" cy="78451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dirty="0">
              <a:solidFill>
                <a:schemeClr val="tx1"/>
              </a:solidFill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EDC4E8-8BA8-0CB8-5956-A5F766F4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539" y="-1005926"/>
            <a:ext cx="10515600" cy="812191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ML system ecosystem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5394EC5D-5329-A0A8-20FC-1E19A189A65E}"/>
              </a:ext>
            </a:extLst>
          </p:cNvPr>
          <p:cNvSpPr/>
          <p:nvPr/>
        </p:nvSpPr>
        <p:spPr>
          <a:xfrm>
            <a:off x="5486400" y="3403080"/>
            <a:ext cx="2199860" cy="21932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Songti SC" panose="02010600040101010101" pitchFamily="2" charset="-122"/>
                <a:cs typeface="Arial" panose="020B0604020202020204" pitchFamily="34" charset="0"/>
              </a:rPr>
              <a:t>Machine learning framework</a:t>
            </a:r>
            <a:endParaRPr lang="x-none" sz="1600" dirty="0">
              <a:solidFill>
                <a:schemeClr val="tx1"/>
              </a:solidFill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41C39876-E44E-2AD6-CAEB-80F96A788369}"/>
              </a:ext>
            </a:extLst>
          </p:cNvPr>
          <p:cNvSpPr/>
          <p:nvPr/>
        </p:nvSpPr>
        <p:spPr>
          <a:xfrm>
            <a:off x="7564924" y="1297865"/>
            <a:ext cx="1616765" cy="159026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dirty="0">
              <a:solidFill>
                <a:schemeClr val="tx1"/>
              </a:solidFill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F7657540-B698-AF0A-3E4B-033A4D4D7C84}"/>
              </a:ext>
            </a:extLst>
          </p:cNvPr>
          <p:cNvSpPr/>
          <p:nvPr/>
        </p:nvSpPr>
        <p:spPr>
          <a:xfrm>
            <a:off x="5763040" y="718279"/>
            <a:ext cx="1616765" cy="159026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Federated learning</a:t>
            </a:r>
            <a:endParaRPr lang="x-none" sz="1600" dirty="0">
              <a:solidFill>
                <a:schemeClr val="tx1"/>
              </a:solidFill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6A6B02AA-487A-C1DA-862D-A3363E6FF3C8}"/>
              </a:ext>
            </a:extLst>
          </p:cNvPr>
          <p:cNvSpPr/>
          <p:nvPr/>
        </p:nvSpPr>
        <p:spPr>
          <a:xfrm>
            <a:off x="8577475" y="2832066"/>
            <a:ext cx="1616765" cy="159026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dirty="0">
              <a:solidFill>
                <a:schemeClr val="tx1"/>
              </a:solidFill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8A33C5F7-311F-1FA2-6D7C-F53CACF51AA9}"/>
              </a:ext>
            </a:extLst>
          </p:cNvPr>
          <p:cNvSpPr/>
          <p:nvPr/>
        </p:nvSpPr>
        <p:spPr>
          <a:xfrm>
            <a:off x="8577475" y="4628538"/>
            <a:ext cx="1616765" cy="159026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dirty="0">
              <a:solidFill>
                <a:schemeClr val="tx1"/>
              </a:solidFill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821DB180-D716-61A7-FFD5-391C55E32B40}"/>
              </a:ext>
            </a:extLst>
          </p:cNvPr>
          <p:cNvSpPr/>
          <p:nvPr/>
        </p:nvSpPr>
        <p:spPr>
          <a:xfrm>
            <a:off x="5782090" y="6717719"/>
            <a:ext cx="1616765" cy="159026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learning</a:t>
            </a:r>
            <a:endParaRPr lang="x-none" sz="1600" dirty="0">
              <a:solidFill>
                <a:schemeClr val="tx1"/>
              </a:solidFill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98279B59-4CA9-B8F0-EB6A-72D74BA3B1AE}"/>
              </a:ext>
            </a:extLst>
          </p:cNvPr>
          <p:cNvSpPr/>
          <p:nvPr/>
        </p:nvSpPr>
        <p:spPr>
          <a:xfrm>
            <a:off x="3972136" y="5964208"/>
            <a:ext cx="1616765" cy="159026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Scientific computing</a:t>
            </a:r>
            <a:endParaRPr lang="x-none" sz="1600" dirty="0">
              <a:solidFill>
                <a:schemeClr val="tx1"/>
              </a:solidFill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73D26091-4883-4C7D-6CD5-2AE1BD9C715B}"/>
              </a:ext>
            </a:extLst>
          </p:cNvPr>
          <p:cNvSpPr/>
          <p:nvPr/>
        </p:nvSpPr>
        <p:spPr>
          <a:xfrm>
            <a:off x="7506117" y="6062869"/>
            <a:ext cx="1616765" cy="159026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Robotics</a:t>
            </a:r>
            <a:endParaRPr lang="x-none" sz="1600" dirty="0">
              <a:solidFill>
                <a:schemeClr val="tx1"/>
              </a:solidFill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E5152F23-FA07-65A2-9C0E-D2CF2CB8DDD8}"/>
              </a:ext>
            </a:extLst>
          </p:cNvPr>
          <p:cNvSpPr/>
          <p:nvPr/>
        </p:nvSpPr>
        <p:spPr>
          <a:xfrm>
            <a:off x="2929361" y="4472608"/>
            <a:ext cx="1616765" cy="159026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 dirty="0">
              <a:solidFill>
                <a:schemeClr val="tx1"/>
              </a:solidFill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84D23CF-9311-3459-3404-48EE82246D42}"/>
              </a:ext>
            </a:extLst>
          </p:cNvPr>
          <p:cNvSpPr txBox="1"/>
          <p:nvPr/>
        </p:nvSpPr>
        <p:spPr>
          <a:xfrm>
            <a:off x="4889500" y="128370"/>
            <a:ext cx="33768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ea typeface="Songti SC" panose="02010600040101010101" pitchFamily="2" charset="-122"/>
                <a:cs typeface="Arial" panose="020B0604020202020204" pitchFamily="34" charset="0"/>
              </a:rPr>
              <a:t>Machine learning systems</a:t>
            </a:r>
            <a:endParaRPr lang="x-non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A3D33083-F505-C9CE-B80D-C371981F1898}"/>
              </a:ext>
            </a:extLst>
          </p:cNvPr>
          <p:cNvSpPr/>
          <p:nvPr/>
        </p:nvSpPr>
        <p:spPr>
          <a:xfrm>
            <a:off x="3049453" y="2698400"/>
            <a:ext cx="1616765" cy="159026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 computing</a:t>
            </a:r>
            <a:endParaRPr lang="x-none" sz="1600" dirty="0">
              <a:solidFill>
                <a:schemeClr val="tx1"/>
              </a:solidFill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="" xmlns:a16="http://schemas.microsoft.com/office/drawing/2014/main" id="{743F965D-B972-5B93-0031-FA1AA367C9BB}"/>
              </a:ext>
            </a:extLst>
          </p:cNvPr>
          <p:cNvSpPr/>
          <p:nvPr/>
        </p:nvSpPr>
        <p:spPr>
          <a:xfrm>
            <a:off x="4514850" y="1811237"/>
            <a:ext cx="971550" cy="798613"/>
          </a:xfrm>
          <a:custGeom>
            <a:avLst/>
            <a:gdLst>
              <a:gd name="connsiteX0" fmla="*/ 0 w 800100"/>
              <a:gd name="connsiteY0" fmla="*/ 781050 h 781050"/>
              <a:gd name="connsiteX1" fmla="*/ 285750 w 800100"/>
              <a:gd name="connsiteY1" fmla="*/ 285750 h 781050"/>
              <a:gd name="connsiteX2" fmla="*/ 800100 w 800100"/>
              <a:gd name="connsiteY2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100" h="781050">
                <a:moveTo>
                  <a:pt x="0" y="781050"/>
                </a:moveTo>
                <a:cubicBezTo>
                  <a:pt x="76200" y="598487"/>
                  <a:pt x="152400" y="415925"/>
                  <a:pt x="285750" y="285750"/>
                </a:cubicBezTo>
                <a:cubicBezTo>
                  <a:pt x="419100" y="155575"/>
                  <a:pt x="609600" y="77787"/>
                  <a:pt x="80010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34943D75-0625-BFE1-5FCE-4F39DA1B135F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H="1" flipV="1">
            <a:off x="6571423" y="2308540"/>
            <a:ext cx="14907" cy="1094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C8B9ECA8-78F3-B76D-1C22-F52295C53785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7148731" y="2655238"/>
            <a:ext cx="652963" cy="906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483FF917-329E-90C7-82DA-08A8577A00C0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564924" y="3627197"/>
            <a:ext cx="1012551" cy="401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EC21E053-6F19-2DD5-C398-319A98E2E064}"/>
              </a:ext>
            </a:extLst>
          </p:cNvPr>
          <p:cNvCxnSpPr>
            <a:cxnSpLocks/>
          </p:cNvCxnSpPr>
          <p:nvPr/>
        </p:nvCxnSpPr>
        <p:spPr>
          <a:xfrm>
            <a:off x="7631397" y="4776499"/>
            <a:ext cx="995137" cy="393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BA5F2D45-BCEE-E054-0AA3-AAF7760DF6E1}"/>
              </a:ext>
            </a:extLst>
          </p:cNvPr>
          <p:cNvCxnSpPr>
            <a:cxnSpLocks/>
          </p:cNvCxnSpPr>
          <p:nvPr/>
        </p:nvCxnSpPr>
        <p:spPr>
          <a:xfrm>
            <a:off x="7215204" y="5376380"/>
            <a:ext cx="586490" cy="842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C64CEE18-47D1-87ED-F656-2DEDAB0403DC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6586330" y="5596314"/>
            <a:ext cx="4143" cy="11214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5D8778A4-2128-FEE7-19CF-156ED839613A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5352131" y="5423668"/>
            <a:ext cx="666435" cy="773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1CFF0CD5-EE52-69EA-815F-3B550E9700E7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4546126" y="4880296"/>
            <a:ext cx="992256" cy="387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4650B2C7-7CB9-7971-FB8D-2C83B62EB673}"/>
              </a:ext>
            </a:extLst>
          </p:cNvPr>
          <p:cNvCxnSpPr>
            <a:cxnSpLocks/>
          </p:cNvCxnSpPr>
          <p:nvPr/>
        </p:nvCxnSpPr>
        <p:spPr>
          <a:xfrm flipH="1" flipV="1">
            <a:off x="4602382" y="3758891"/>
            <a:ext cx="955051" cy="355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750425" y="5171438"/>
            <a:ext cx="1329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Explainable AI</a:t>
            </a:r>
            <a:endParaRPr lang="zh-CN" altLang="en-US" sz="1600" dirty="0"/>
          </a:p>
        </p:txBody>
      </p:sp>
      <p:sp>
        <p:nvSpPr>
          <p:cNvPr id="31" name="文本框 30"/>
          <p:cNvSpPr txBox="1"/>
          <p:nvPr/>
        </p:nvSpPr>
        <p:spPr>
          <a:xfrm>
            <a:off x="8583638" y="3326597"/>
            <a:ext cx="1662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  <a:endParaRPr lang="x-none" altLang="zh-CN" sz="1600" dirty="0"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65876" y="1790739"/>
            <a:ext cx="1615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Recommender system</a:t>
            </a:r>
            <a:endParaRPr lang="x-none" altLang="zh-CN" sz="1600" dirty="0"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845161" y="4867596"/>
            <a:ext cx="1810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Scheduling of a machine learning cluster</a:t>
            </a:r>
            <a:endParaRPr lang="x-none" altLang="zh-CN" sz="1600" dirty="0">
              <a:latin typeface="Arial" panose="020B0604020202020204" pitchFamily="34" charset="0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3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57</Words>
  <Application>Microsoft Office PowerPoint</Application>
  <PresentationFormat>宽屏</PresentationFormat>
  <Paragraphs>23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Songti SC</vt:lpstr>
      <vt:lpstr>等线</vt:lpstr>
      <vt:lpstr>宋体</vt:lpstr>
      <vt:lpstr>Arial</vt:lpstr>
      <vt:lpstr>Calibri</vt:lpstr>
      <vt:lpstr>Calibri Light</vt:lpstr>
      <vt:lpstr>Office Theme</vt:lpstr>
      <vt:lpstr>Architecture figure</vt:lpstr>
      <vt:lpstr>ML system ecosystem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 Systems</dc:title>
  <dc:creator>MAI Luo</dc:creator>
  <cp:lastModifiedBy>Zengyunhui</cp:lastModifiedBy>
  <cp:revision>38</cp:revision>
  <dcterms:created xsi:type="dcterms:W3CDTF">2021-12-19T22:43:57Z</dcterms:created>
  <dcterms:modified xsi:type="dcterms:W3CDTF">2022-11-07T03:45:05Z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(3)qIRW/uCfBKRO3jc0pET0XL2z9b9mV+4LVKTsvNe0nF5WLIYjzP9NCXBZUkpB689KaFvhvYWj
L1QzQ9WtxX9uWMhor7/M6gXpZABF0oCSKBDaRaDK1w93KOPU2RvErL3sSTBH8FgsBE+z/zet
1EX0Ojbp9YbNrQQo1ig+eYUDED3B8b6jPvwyqUix3OPcdoChJHegGy9utKaLvi3V05EfUABL
WI1+yE5cOWbCpfgWtw</vt:lpwstr>
  </property>
  <property fmtid="{D5CDD505-2E9C-101B-9397-08002B2CF9AE}" pid="3" name="_2015_ms_pID_7253431">
    <vt:lpwstr>TB5YhMarySU87G2WY84dWbDjuvOFVNAU/UtFh7r/y3C1/RjC1mQCEj
xbZdo5eMxECLSW4KI0sqoqQNNXBJzc8zgFTXeSMEiANQiFhIezQ8bohIkxhju8AfzjMguSr4
kS1tAPokZSc/fzRYoTph6oIVT4N+iHj23aMpZmZE3Ca2N/fxZnyxo/a0fDnUH0L2FD0xv8MR
yADogry3hND7BLhoEZEqkEQfpvRuPzIWJEeD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1667792641</vt:lpwstr>
  </property>
  <property fmtid="{D5CDD505-2E9C-101B-9397-08002B2CF9AE}" pid="8" name="_2015_ms_pID_7253432">
    <vt:lpwstr>1w==</vt:lpwstr>
  </property>
</Properties>
</file>