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slideLayouts/slideLayout2.xml" ContentType="application/vnd.openxmlformats-officedocument.presentationml.slideLayout+xml"/>
  <Override PartName="/ppt/theme/theme3.xml" ContentType="application/vnd.openxmlformats-officedocument.theme+xml"/>
  <Override PartName="/ppt/slideLayouts/slideLayout3.xml" ContentType="application/vnd.openxmlformats-officedocument.presentationml.slideLayout+xml"/>
  <Override PartName="/ppt/theme/theme4.xml" ContentType="application/vnd.openxmlformats-officedocument.theme+xml"/>
  <Override PartName="/ppt/slideLayouts/slideLayout4.xml" ContentType="application/vnd.openxmlformats-officedocument.presentationml.slideLayout+xml"/>
  <Override PartName="/ppt/theme/theme5.xml" ContentType="application/vnd.openxmlformats-officedocument.theme+xml"/>
  <Override PartName="/ppt/slideLayouts/slideLayout5.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slideLayouts/slideLayout6.xml" ContentType="application/vnd.openxmlformats-officedocument.presentationml.slideLayout+xml"/>
  <Override PartName="/ppt/theme/theme8.xml" ContentType="application/vnd.openxmlformats-officedocument.theme+xml"/>
  <Override PartName="/ppt/theme/theme9.xml" ContentType="application/vnd.openxmlformats-officedocument.theme+xml"/>
  <Override PartName="/ppt/theme/theme10.xml" ContentType="application/vnd.openxmlformats-officedocument.theme+xml"/>
  <Override PartName="/ppt/theme/theme11.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2" r:id="rId1"/>
    <p:sldMasterId id="2147483785" r:id="rId2"/>
    <p:sldMasterId id="2147483796" r:id="rId3"/>
    <p:sldMasterId id="2147483799" r:id="rId4"/>
    <p:sldMasterId id="2147483802" r:id="rId5"/>
    <p:sldMasterId id="2147483805" r:id="rId6"/>
    <p:sldMasterId id="2147483808" r:id="rId7"/>
    <p:sldMasterId id="2147483811" r:id="rId8"/>
    <p:sldMasterId id="2147483814" r:id="rId9"/>
  </p:sldMasterIdLst>
  <p:notesMasterIdLst>
    <p:notesMasterId r:id="rId12"/>
  </p:notesMasterIdLst>
  <p:handoutMasterIdLst>
    <p:handoutMasterId r:id="rId13"/>
  </p:handoutMasterIdLst>
  <p:sldIdLst>
    <p:sldId id="293" r:id="rId10"/>
    <p:sldId id="296" r:id="rId11"/>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p:defaultTextStyle>
  <p:extLst>
    <p:ext uri="{EFAFB233-063F-42B5-8137-9DF3F51BA10A}">
      <p15:sldGuideLst xmlns:p15="http://schemas.microsoft.com/office/powerpoint/2012/main">
        <p15:guide id="1" orient="horz" pos="436">
          <p15:clr>
            <a:srgbClr val="A4A3A4"/>
          </p15:clr>
        </p15:guide>
        <p15:guide id="2" orient="horz" pos="618">
          <p15:clr>
            <a:srgbClr val="A4A3A4"/>
          </p15:clr>
        </p15:guide>
        <p15:guide id="3" orient="horz" pos="845">
          <p15:clr>
            <a:srgbClr val="A4A3A4"/>
          </p15:clr>
        </p15:guide>
        <p15:guide id="4" orient="horz" pos="2840">
          <p15:clr>
            <a:srgbClr val="A4A3A4"/>
          </p15:clr>
        </p15:guide>
        <p15:guide id="5" orient="horz" pos="4020">
          <p15:clr>
            <a:srgbClr val="A4A3A4"/>
          </p15:clr>
        </p15:guide>
        <p15:guide id="6" pos="5284">
          <p15:clr>
            <a:srgbClr val="A4A3A4"/>
          </p15:clr>
        </p15:guide>
        <p15:guide id="7" pos="476">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A9C2F0"/>
    <a:srgbClr val="EDEDED"/>
    <a:srgbClr val="FFF2CC"/>
    <a:srgbClr val="B4C7E7"/>
    <a:srgbClr val="DEEBF7"/>
    <a:srgbClr val="DAE3F3"/>
    <a:srgbClr val="B3E0B4"/>
    <a:srgbClr val="C5E0FF"/>
    <a:srgbClr val="F8CBAD"/>
    <a:srgbClr val="4472C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399" autoAdjust="0"/>
    <p:restoredTop sz="94660"/>
  </p:normalViewPr>
  <p:slideViewPr>
    <p:cSldViewPr showGuides="1">
      <p:cViewPr varScale="1">
        <p:scale>
          <a:sx n="104" d="100"/>
          <a:sy n="104" d="100"/>
        </p:scale>
        <p:origin x="1452" y="72"/>
      </p:cViewPr>
      <p:guideLst>
        <p:guide orient="horz" pos="436"/>
        <p:guide orient="horz" pos="618"/>
        <p:guide orient="horz" pos="845"/>
        <p:guide orient="horz" pos="2840"/>
        <p:guide orient="horz" pos="4020"/>
        <p:guide pos="5284"/>
        <p:guide pos="476"/>
      </p:guideLst>
    </p:cSldViewPr>
  </p:slideViewPr>
  <p:notesTextViewPr>
    <p:cViewPr>
      <p:scale>
        <a:sx n="1" d="1"/>
        <a:sy n="1" d="1"/>
      </p:scale>
      <p:origin x="0" y="0"/>
    </p:cViewPr>
  </p:notesTextViewPr>
  <p:sorterViewPr>
    <p:cViewPr>
      <p:scale>
        <a:sx n="100" d="100"/>
        <a:sy n="100" d="100"/>
      </p:scale>
      <p:origin x="0" y="0"/>
    </p:cViewPr>
  </p:sorterViewPr>
  <p:notesViewPr>
    <p:cSldViewPr showGuides="1">
      <p:cViewPr varScale="1">
        <p:scale>
          <a:sx n="88" d="100"/>
          <a:sy n="88" d="100"/>
        </p:scale>
        <p:origin x="3822"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handoutMaster" Target="handoutMasters/handoutMaster1.xml"/><Relationship Id="rId3" Type="http://schemas.openxmlformats.org/officeDocument/2006/relationships/slideMaster" Target="slideMasters/slideMaster3.xml"/><Relationship Id="rId7" Type="http://schemas.openxmlformats.org/officeDocument/2006/relationships/slideMaster" Target="slideMasters/slideMaster7.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2.xml"/><Relationship Id="rId5" Type="http://schemas.openxmlformats.org/officeDocument/2006/relationships/slideMaster" Target="slideMasters/slideMaster5.xml"/><Relationship Id="rId15" Type="http://schemas.openxmlformats.org/officeDocument/2006/relationships/viewProps" Target="viewProps.xml"/><Relationship Id="rId10" Type="http://schemas.openxmlformats.org/officeDocument/2006/relationships/slide" Target="slides/slide1.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1.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733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200">
                <a:ea typeface="宋体" pitchFamily="2" charset="-122"/>
              </a:defRPr>
            </a:lvl1pPr>
          </a:lstStyle>
          <a:p>
            <a:pPr>
              <a:defRPr/>
            </a:pPr>
            <a:endParaRPr lang="zh-CN" altLang="en-US"/>
          </a:p>
        </p:txBody>
      </p:sp>
      <p:sp>
        <p:nvSpPr>
          <p:cNvPr id="227331"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sz="1200">
                <a:ea typeface="宋体" pitchFamily="2" charset="-122"/>
              </a:defRPr>
            </a:lvl1pPr>
          </a:lstStyle>
          <a:p>
            <a:pPr>
              <a:defRPr/>
            </a:pPr>
            <a:fld id="{FD6B2986-D06E-4F3C-B19C-CC0A0E2B9416}" type="datetimeFigureOut">
              <a:rPr lang="zh-CN" altLang="en-US"/>
              <a:pPr>
                <a:defRPr/>
              </a:pPr>
              <a:t>2022/4/26</a:t>
            </a:fld>
            <a:endParaRPr lang="en-US" altLang="zh-CN"/>
          </a:p>
        </p:txBody>
      </p:sp>
      <p:sp>
        <p:nvSpPr>
          <p:cNvPr id="227332"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sz="1200">
                <a:ea typeface="宋体" pitchFamily="2" charset="-122"/>
              </a:defRPr>
            </a:lvl1pPr>
          </a:lstStyle>
          <a:p>
            <a:pPr>
              <a:defRPr/>
            </a:pPr>
            <a:endParaRPr lang="en-US" altLang="zh-CN"/>
          </a:p>
        </p:txBody>
      </p:sp>
      <p:sp>
        <p:nvSpPr>
          <p:cNvPr id="227333"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sz="1200">
                <a:ea typeface="宋体" pitchFamily="2" charset="-122"/>
              </a:defRPr>
            </a:lvl1pPr>
          </a:lstStyle>
          <a:p>
            <a:pPr>
              <a:defRPr/>
            </a:pPr>
            <a:fld id="{4B569440-9C1A-4A13-B530-46C3A9E17375}" type="slidenum">
              <a:rPr lang="zh-CN" altLang="en-US"/>
              <a:pPr>
                <a:defRPr/>
              </a:pPr>
              <a:t>‹#›</a:t>
            </a:fld>
            <a:endParaRPr lang="en-US" altLang="zh-CN"/>
          </a:p>
        </p:txBody>
      </p:sp>
    </p:spTree>
    <p:extLst>
      <p:ext uri="{BB962C8B-B14F-4D97-AF65-F5344CB8AC3E}">
        <p14:creationId xmlns:p14="http://schemas.microsoft.com/office/powerpoint/2010/main" val="941739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F848D9-BC1F-4A0B-A000-D05526A1607B}" type="datetimeFigureOut">
              <a:rPr lang="en-US" smtClean="0"/>
              <a:pPr/>
              <a:t>4/26/2022</a:t>
            </a:fld>
            <a:endParaRPr lang="en-US" dirty="0"/>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B66B610-8092-4891-9B4E-BB726BB6ADA1}" type="slidenum">
              <a:rPr lang="en-US" smtClean="0"/>
              <a:pPr/>
              <a:t>‹#›</a:t>
            </a:fld>
            <a:endParaRPr lang="en-US"/>
          </a:p>
        </p:txBody>
      </p:sp>
    </p:spTree>
    <p:extLst>
      <p:ext uri="{BB962C8B-B14F-4D97-AF65-F5344CB8AC3E}">
        <p14:creationId xmlns:p14="http://schemas.microsoft.com/office/powerpoint/2010/main" val="37752404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755650" y="2636838"/>
            <a:ext cx="5616575" cy="625475"/>
          </a:xfrm>
        </p:spPr>
        <p:txBody>
          <a:bodyPr/>
          <a:lstStyle/>
          <a:p>
            <a:r>
              <a:rPr lang="zh-CN" altLang="en-US" dirty="0" smtClean="0"/>
              <a:t>单击此处编辑母版标题样式</a:t>
            </a:r>
            <a:endParaRPr lang="zh-CN" altLang="en-US" dirty="0"/>
          </a:p>
        </p:txBody>
      </p:sp>
      <p:sp>
        <p:nvSpPr>
          <p:cNvPr id="3" name="Rectangle 19"/>
          <p:cNvSpPr>
            <a:spLocks noGrp="1" noChangeArrowheads="1"/>
          </p:cNvSpPr>
          <p:nvPr>
            <p:ph type="dt" sz="quarter" idx="10"/>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1207386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755650" y="4747741"/>
            <a:ext cx="5616575" cy="625475"/>
          </a:xfrm>
        </p:spPr>
        <p:txBody>
          <a:bodyPr/>
          <a:lstStyle/>
          <a:p>
            <a:r>
              <a:rPr lang="zh-CN" altLang="en-US" dirty="0" smtClean="0"/>
              <a:t>单击此处编辑母版标题样式</a:t>
            </a:r>
            <a:endParaRPr lang="zh-CN" altLang="en-US" dirty="0"/>
          </a:p>
        </p:txBody>
      </p:sp>
      <p:sp>
        <p:nvSpPr>
          <p:cNvPr id="3" name="Rectangle 19"/>
          <p:cNvSpPr>
            <a:spLocks noGrp="1" noChangeArrowheads="1"/>
          </p:cNvSpPr>
          <p:nvPr>
            <p:ph type="dt" sz="quarter" idx="10"/>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311079044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755650" y="4747741"/>
            <a:ext cx="5616575" cy="625475"/>
          </a:xfrm>
        </p:spPr>
        <p:txBody>
          <a:bodyPr/>
          <a:lstStyle/>
          <a:p>
            <a:r>
              <a:rPr lang="zh-CN" altLang="en-US" dirty="0" smtClean="0"/>
              <a:t>单击此处编辑母版标题样式</a:t>
            </a:r>
            <a:endParaRPr lang="zh-CN" altLang="en-US" dirty="0"/>
          </a:p>
        </p:txBody>
      </p:sp>
      <p:sp>
        <p:nvSpPr>
          <p:cNvPr id="3" name="Rectangle 19"/>
          <p:cNvSpPr>
            <a:spLocks noGrp="1" noChangeArrowheads="1"/>
          </p:cNvSpPr>
          <p:nvPr>
            <p:ph type="dt" sz="quarter" idx="10"/>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77326984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755650" y="4747741"/>
            <a:ext cx="5616575" cy="625475"/>
          </a:xfrm>
        </p:spPr>
        <p:txBody>
          <a:bodyPr/>
          <a:lstStyle/>
          <a:p>
            <a:r>
              <a:rPr lang="zh-CN" altLang="en-US" dirty="0" smtClean="0"/>
              <a:t>单击此处编辑母版标题样式</a:t>
            </a:r>
            <a:endParaRPr lang="zh-CN" altLang="en-US" dirty="0"/>
          </a:p>
        </p:txBody>
      </p:sp>
      <p:sp>
        <p:nvSpPr>
          <p:cNvPr id="3" name="Rectangle 19"/>
          <p:cNvSpPr>
            <a:spLocks noGrp="1" noChangeArrowheads="1"/>
          </p:cNvSpPr>
          <p:nvPr>
            <p:ph type="dt" sz="quarter" idx="10"/>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276640713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755650" y="4747741"/>
            <a:ext cx="5616575" cy="625475"/>
          </a:xfrm>
        </p:spPr>
        <p:txBody>
          <a:bodyPr/>
          <a:lstStyle/>
          <a:p>
            <a:r>
              <a:rPr lang="zh-CN" altLang="en-US" dirty="0" smtClean="0"/>
              <a:t>单击此处编辑母版标题样式</a:t>
            </a:r>
            <a:endParaRPr lang="zh-CN" altLang="en-US" dirty="0"/>
          </a:p>
        </p:txBody>
      </p:sp>
      <p:sp>
        <p:nvSpPr>
          <p:cNvPr id="3" name="Rectangle 19"/>
          <p:cNvSpPr>
            <a:spLocks noGrp="1" noChangeArrowheads="1"/>
          </p:cNvSpPr>
          <p:nvPr>
            <p:ph type="dt" sz="quarter" idx="10"/>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92982366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755650" y="325438"/>
            <a:ext cx="7632700" cy="871537"/>
          </a:xfrm>
          <a:prstGeom prst="rect">
            <a:avLst/>
          </a:prstGeom>
        </p:spPr>
        <p:txBody>
          <a:bodyPr/>
          <a:lstStyle>
            <a:lvl1pPr>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755650" y="1628775"/>
            <a:ext cx="7632700" cy="419417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55205996"/>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theme" Target="../theme/theme2.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3.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jpeg"/></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4.xml"/><Relationship Id="rId1" Type="http://schemas.openxmlformats.org/officeDocument/2006/relationships/slideLayout" Target="../slideLayouts/slideLayout3.xml"/><Relationship Id="rId5" Type="http://schemas.openxmlformats.org/officeDocument/2006/relationships/image" Target="../media/image7.png"/><Relationship Id="rId4" Type="http://schemas.openxmlformats.org/officeDocument/2006/relationships/image" Target="../media/image6.jpeg"/></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5.xml"/><Relationship Id="rId1" Type="http://schemas.openxmlformats.org/officeDocument/2006/relationships/slideLayout" Target="../slideLayouts/slideLayout4.xml"/><Relationship Id="rId5" Type="http://schemas.openxmlformats.org/officeDocument/2006/relationships/image" Target="../media/image9.png"/><Relationship Id="rId4" Type="http://schemas.openxmlformats.org/officeDocument/2006/relationships/image" Target="../media/image8.jpeg"/></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6.xml"/><Relationship Id="rId1" Type="http://schemas.openxmlformats.org/officeDocument/2006/relationships/slideLayout" Target="../slideLayouts/slideLayout5.xml"/><Relationship Id="rId5" Type="http://schemas.openxmlformats.org/officeDocument/2006/relationships/image" Target="../media/image11.png"/><Relationship Id="rId4" Type="http://schemas.openxmlformats.org/officeDocument/2006/relationships/image" Target="../media/image10.jpeg"/></Relationships>
</file>

<file path=ppt/slideMasters/_rels/slideMaster7.xml.rels><?xml version="1.0" encoding="UTF-8" standalone="yes"?>
<Relationships xmlns="http://schemas.openxmlformats.org/package/2006/relationships"><Relationship Id="rId1" Type="http://schemas.openxmlformats.org/officeDocument/2006/relationships/theme" Target="../theme/theme7.xml"/></Relationships>
</file>

<file path=ppt/slideMasters/_rels/slideMaster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theme" Target="../theme/theme8.xml"/><Relationship Id="rId1" Type="http://schemas.openxmlformats.org/officeDocument/2006/relationships/slideLayout" Target="../slideLayouts/slideLayout6.xml"/><Relationship Id="rId4" Type="http://schemas.openxmlformats.org/officeDocument/2006/relationships/image" Target="../media/image13.png"/></Relationships>
</file>

<file path=ppt/slideMasters/_rels/slideMaster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theme" Target="../theme/theme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1026" name="Group 77"/>
          <p:cNvGrpSpPr>
            <a:grpSpLocks/>
          </p:cNvGrpSpPr>
          <p:nvPr/>
        </p:nvGrpSpPr>
        <p:grpSpPr bwMode="auto">
          <a:xfrm>
            <a:off x="9324975" y="3359150"/>
            <a:ext cx="919163" cy="3490913"/>
            <a:chOff x="5839" y="2160"/>
            <a:chExt cx="579" cy="2199"/>
          </a:xfrm>
        </p:grpSpPr>
        <p:sp>
          <p:nvSpPr>
            <p:cNvPr id="1038" name="Rectangle 78"/>
            <p:cNvSpPr>
              <a:spLocks noChangeArrowheads="1"/>
            </p:cNvSpPr>
            <p:nvPr userDrawn="1"/>
          </p:nvSpPr>
          <p:spPr bwMode="auto">
            <a:xfrm>
              <a:off x="5839" y="2160"/>
              <a:ext cx="579" cy="2199"/>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25" tIns="45712" rIns="91425" bIns="45712" anchor="ctr">
              <a:spAutoFit/>
            </a:bodyPr>
            <a:lstStyle/>
            <a:p>
              <a:endParaRPr lang="zh-CN" altLang="en-US"/>
            </a:p>
          </p:txBody>
        </p:sp>
        <p:grpSp>
          <p:nvGrpSpPr>
            <p:cNvPr id="1039" name="Group 79"/>
            <p:cNvGrpSpPr>
              <a:grpSpLocks/>
            </p:cNvGrpSpPr>
            <p:nvPr userDrawn="1"/>
          </p:nvGrpSpPr>
          <p:grpSpPr bwMode="auto">
            <a:xfrm>
              <a:off x="5893" y="2387"/>
              <a:ext cx="466" cy="115"/>
              <a:chOff x="5893" y="2387"/>
              <a:chExt cx="466" cy="115"/>
            </a:xfrm>
          </p:grpSpPr>
          <p:sp>
            <p:nvSpPr>
              <p:cNvPr id="1100" name="Rectangle 80"/>
              <p:cNvSpPr>
                <a:spLocks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1" name="Rectangle 81"/>
              <p:cNvSpPr>
                <a:spLocks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2" name="Rectangle 82"/>
              <p:cNvSpPr>
                <a:spLocks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3" name="Rectangle 83"/>
              <p:cNvSpPr>
                <a:spLocks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40" name="Group 84"/>
            <p:cNvGrpSpPr>
              <a:grpSpLocks/>
            </p:cNvGrpSpPr>
            <p:nvPr userDrawn="1"/>
          </p:nvGrpSpPr>
          <p:grpSpPr bwMode="auto">
            <a:xfrm>
              <a:off x="5893" y="2523"/>
              <a:ext cx="466" cy="115"/>
              <a:chOff x="5893" y="2523"/>
              <a:chExt cx="466" cy="115"/>
            </a:xfrm>
          </p:grpSpPr>
          <p:sp>
            <p:nvSpPr>
              <p:cNvPr id="1096" name="Rectangle 85"/>
              <p:cNvSpPr>
                <a:spLocks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7" name="Rectangle 86"/>
              <p:cNvSpPr>
                <a:spLocks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8" name="Rectangle 87"/>
              <p:cNvSpPr>
                <a:spLocks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9" name="Rectangle 88"/>
              <p:cNvSpPr>
                <a:spLocks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41" name="Group 89"/>
            <p:cNvGrpSpPr>
              <a:grpSpLocks/>
            </p:cNvGrpSpPr>
            <p:nvPr userDrawn="1"/>
          </p:nvGrpSpPr>
          <p:grpSpPr bwMode="auto">
            <a:xfrm>
              <a:off x="5893" y="2659"/>
              <a:ext cx="466" cy="115"/>
              <a:chOff x="5893" y="2659"/>
              <a:chExt cx="466" cy="115"/>
            </a:xfrm>
          </p:grpSpPr>
          <p:sp>
            <p:nvSpPr>
              <p:cNvPr id="1092" name="Rectangle 90"/>
              <p:cNvSpPr>
                <a:spLocks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3" name="Rectangle 91"/>
              <p:cNvSpPr>
                <a:spLocks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4" name="Rectangle 92"/>
              <p:cNvSpPr>
                <a:spLocks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5" name="Rectangle 93"/>
              <p:cNvSpPr>
                <a:spLocks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42" name="Group 94"/>
            <p:cNvGrpSpPr>
              <a:grpSpLocks/>
            </p:cNvGrpSpPr>
            <p:nvPr userDrawn="1"/>
          </p:nvGrpSpPr>
          <p:grpSpPr bwMode="auto">
            <a:xfrm>
              <a:off x="5893" y="2251"/>
              <a:ext cx="466" cy="119"/>
              <a:chOff x="5893" y="2251"/>
              <a:chExt cx="466" cy="119"/>
            </a:xfrm>
          </p:grpSpPr>
          <p:sp>
            <p:nvSpPr>
              <p:cNvPr id="1088" name="Rectangle 95"/>
              <p:cNvSpPr>
                <a:spLocks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9" name="Rectangle 96"/>
              <p:cNvSpPr>
                <a:spLocks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0" name="Rectangle 97"/>
              <p:cNvSpPr>
                <a:spLocks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1" name="Rectangle 98"/>
              <p:cNvSpPr>
                <a:spLocks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43" name="Group 99"/>
            <p:cNvGrpSpPr>
              <a:grpSpLocks/>
            </p:cNvGrpSpPr>
            <p:nvPr userDrawn="1"/>
          </p:nvGrpSpPr>
          <p:grpSpPr bwMode="auto">
            <a:xfrm>
              <a:off x="5893" y="2886"/>
              <a:ext cx="466" cy="115"/>
              <a:chOff x="5893" y="2886"/>
              <a:chExt cx="466" cy="115"/>
            </a:xfrm>
          </p:grpSpPr>
          <p:sp>
            <p:nvSpPr>
              <p:cNvPr id="1084" name="Rectangle 100"/>
              <p:cNvSpPr>
                <a:spLocks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5" name="Rectangle 101"/>
              <p:cNvSpPr>
                <a:spLocks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6" name="Rectangle 102"/>
              <p:cNvSpPr>
                <a:spLocks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7" name="Rectangle 103"/>
              <p:cNvSpPr>
                <a:spLocks noChangeArrowheads="1"/>
              </p:cNvSpPr>
              <p:nvPr userDrawn="1"/>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44" name="Group 104"/>
            <p:cNvGrpSpPr>
              <a:grpSpLocks/>
            </p:cNvGrpSpPr>
            <p:nvPr userDrawn="1"/>
          </p:nvGrpSpPr>
          <p:grpSpPr bwMode="auto">
            <a:xfrm>
              <a:off x="5893" y="3022"/>
              <a:ext cx="466" cy="115"/>
              <a:chOff x="5893" y="3022"/>
              <a:chExt cx="466" cy="115"/>
            </a:xfrm>
          </p:grpSpPr>
          <p:sp>
            <p:nvSpPr>
              <p:cNvPr id="1080" name="Rectangle 105"/>
              <p:cNvSpPr>
                <a:spLocks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1" name="Rectangle 106"/>
              <p:cNvSpPr>
                <a:spLocks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2" name="Rectangle 107"/>
              <p:cNvSpPr>
                <a:spLocks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3" name="Rectangle 108"/>
              <p:cNvSpPr>
                <a:spLocks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45" name="Group 109"/>
            <p:cNvGrpSpPr>
              <a:grpSpLocks/>
            </p:cNvGrpSpPr>
            <p:nvPr userDrawn="1"/>
          </p:nvGrpSpPr>
          <p:grpSpPr bwMode="auto">
            <a:xfrm>
              <a:off x="5893" y="3158"/>
              <a:ext cx="466" cy="115"/>
              <a:chOff x="5893" y="3158"/>
              <a:chExt cx="466" cy="115"/>
            </a:xfrm>
          </p:grpSpPr>
          <p:sp>
            <p:nvSpPr>
              <p:cNvPr id="1076" name="Rectangle 110"/>
              <p:cNvSpPr>
                <a:spLocks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7" name="Rectangle 111"/>
              <p:cNvSpPr>
                <a:spLocks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8" name="Rectangle 112"/>
              <p:cNvSpPr>
                <a:spLocks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9" name="Rectangle 113"/>
              <p:cNvSpPr>
                <a:spLocks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46" name="Group 114"/>
            <p:cNvGrpSpPr>
              <a:grpSpLocks/>
            </p:cNvGrpSpPr>
            <p:nvPr userDrawn="1"/>
          </p:nvGrpSpPr>
          <p:grpSpPr bwMode="auto">
            <a:xfrm>
              <a:off x="5893" y="3385"/>
              <a:ext cx="466" cy="115"/>
              <a:chOff x="5893" y="3385"/>
              <a:chExt cx="466" cy="115"/>
            </a:xfrm>
          </p:grpSpPr>
          <p:sp>
            <p:nvSpPr>
              <p:cNvPr id="1072" name="Rectangle 115"/>
              <p:cNvSpPr>
                <a:spLocks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3" name="Rectangle 116"/>
              <p:cNvSpPr>
                <a:spLocks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4" name="Rectangle 117"/>
              <p:cNvSpPr>
                <a:spLocks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5" name="Rectangle 118"/>
              <p:cNvSpPr>
                <a:spLocks noChangeArrowheads="1"/>
              </p:cNvSpPr>
              <p:nvPr userDrawn="1"/>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47" name="Group 119"/>
            <p:cNvGrpSpPr>
              <a:grpSpLocks/>
            </p:cNvGrpSpPr>
            <p:nvPr userDrawn="1"/>
          </p:nvGrpSpPr>
          <p:grpSpPr bwMode="auto">
            <a:xfrm>
              <a:off x="5893" y="3521"/>
              <a:ext cx="466" cy="115"/>
              <a:chOff x="5893" y="3521"/>
              <a:chExt cx="466" cy="115"/>
            </a:xfrm>
          </p:grpSpPr>
          <p:sp>
            <p:nvSpPr>
              <p:cNvPr id="1068" name="Rectangle 120"/>
              <p:cNvSpPr>
                <a:spLocks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9" name="Rectangle 121"/>
              <p:cNvSpPr>
                <a:spLocks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0" name="Rectangle 122"/>
              <p:cNvSpPr>
                <a:spLocks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1" name="Rectangle 123"/>
              <p:cNvSpPr>
                <a:spLocks noChangeArrowheads="1"/>
              </p:cNvSpPr>
              <p:nvPr userDrawn="1"/>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48" name="Group 124"/>
            <p:cNvGrpSpPr>
              <a:grpSpLocks/>
            </p:cNvGrpSpPr>
            <p:nvPr userDrawn="1"/>
          </p:nvGrpSpPr>
          <p:grpSpPr bwMode="auto">
            <a:xfrm>
              <a:off x="5893" y="3657"/>
              <a:ext cx="466" cy="115"/>
              <a:chOff x="5893" y="3657"/>
              <a:chExt cx="466" cy="115"/>
            </a:xfrm>
          </p:grpSpPr>
          <p:sp>
            <p:nvSpPr>
              <p:cNvPr id="1064" name="Rectangle 125"/>
              <p:cNvSpPr>
                <a:spLocks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5" name="Rectangle 126"/>
              <p:cNvSpPr>
                <a:spLocks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6" name="Rectangle 127"/>
              <p:cNvSpPr>
                <a:spLocks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7" name="Rectangle 128"/>
              <p:cNvSpPr>
                <a:spLocks noChangeArrowheads="1"/>
              </p:cNvSpPr>
              <p:nvPr userDrawn="1"/>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49" name="Group 129"/>
            <p:cNvGrpSpPr>
              <a:grpSpLocks/>
            </p:cNvGrpSpPr>
            <p:nvPr userDrawn="1"/>
          </p:nvGrpSpPr>
          <p:grpSpPr bwMode="auto">
            <a:xfrm>
              <a:off x="5893" y="3884"/>
              <a:ext cx="466" cy="115"/>
              <a:chOff x="5893" y="3884"/>
              <a:chExt cx="466" cy="115"/>
            </a:xfrm>
          </p:grpSpPr>
          <p:sp>
            <p:nvSpPr>
              <p:cNvPr id="1060" name="Rectangle 130"/>
              <p:cNvSpPr>
                <a:spLocks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1" name="Rectangle 131"/>
              <p:cNvSpPr>
                <a:spLocks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2" name="Rectangle 132"/>
              <p:cNvSpPr>
                <a:spLocks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3" name="Rectangle 133"/>
              <p:cNvSpPr>
                <a:spLocks noChangeArrowheads="1"/>
              </p:cNvSpPr>
              <p:nvPr userDrawn="1"/>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50" name="Group 134"/>
            <p:cNvGrpSpPr>
              <a:grpSpLocks/>
            </p:cNvGrpSpPr>
            <p:nvPr userDrawn="1"/>
          </p:nvGrpSpPr>
          <p:grpSpPr bwMode="auto">
            <a:xfrm>
              <a:off x="5893" y="4026"/>
              <a:ext cx="466" cy="115"/>
              <a:chOff x="5893" y="4026"/>
              <a:chExt cx="466" cy="115"/>
            </a:xfrm>
          </p:grpSpPr>
          <p:sp>
            <p:nvSpPr>
              <p:cNvPr id="1056" name="Rectangle 135"/>
              <p:cNvSpPr>
                <a:spLocks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7" name="Rectangle 136"/>
              <p:cNvSpPr>
                <a:spLocks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8" name="Rectangle 137"/>
              <p:cNvSpPr>
                <a:spLocks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9" name="Rectangle 138"/>
              <p:cNvSpPr>
                <a:spLocks noChangeArrowheads="1"/>
              </p:cNvSpPr>
              <p:nvPr userDrawn="1"/>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51" name="Group 139"/>
            <p:cNvGrpSpPr>
              <a:grpSpLocks/>
            </p:cNvGrpSpPr>
            <p:nvPr userDrawn="1"/>
          </p:nvGrpSpPr>
          <p:grpSpPr bwMode="auto">
            <a:xfrm>
              <a:off x="5893" y="4167"/>
              <a:ext cx="466" cy="115"/>
              <a:chOff x="5893" y="4167"/>
              <a:chExt cx="466" cy="115"/>
            </a:xfrm>
          </p:grpSpPr>
          <p:sp>
            <p:nvSpPr>
              <p:cNvPr id="1052" name="Rectangle 140"/>
              <p:cNvSpPr>
                <a:spLocks noChangeArrowheads="1"/>
              </p:cNvSpPr>
              <p:nvPr userDrawn="1"/>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3" name="Rectangle 141"/>
              <p:cNvSpPr>
                <a:spLocks noChangeArrowheads="1"/>
              </p:cNvSpPr>
              <p:nvPr userDrawn="1"/>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4" name="Rectangle 142"/>
              <p:cNvSpPr>
                <a:spLocks noChangeArrowheads="1"/>
              </p:cNvSpPr>
              <p:nvPr userDrawn="1"/>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5" name="Rectangle 143"/>
              <p:cNvSpPr>
                <a:spLocks noChangeArrowheads="1"/>
              </p:cNvSpPr>
              <p:nvPr userDrawn="1"/>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1027" name="Rectangle 144"/>
          <p:cNvSpPr>
            <a:spLocks noChangeArrowheads="1"/>
          </p:cNvSpPr>
          <p:nvPr/>
        </p:nvSpPr>
        <p:spPr bwMode="auto">
          <a:xfrm>
            <a:off x="9251950" y="1333500"/>
            <a:ext cx="1192213" cy="1725613"/>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a:lnSpc>
                <a:spcPct val="120000"/>
              </a:lnSpc>
              <a:spcBef>
                <a:spcPct val="20000"/>
              </a:spcBef>
            </a:pPr>
            <a:r>
              <a:rPr lang="zh-CN" altLang="en-US" sz="1100">
                <a:solidFill>
                  <a:srgbClr val="FFFFFF"/>
                </a:solidFill>
                <a:latin typeface="Arial" pitchFamily="34" charset="0"/>
                <a:ea typeface="黑体" pitchFamily="49" charset="-122"/>
              </a:rPr>
              <a:t>配色参考方案：</a:t>
            </a:r>
          </a:p>
          <a:p>
            <a:pPr>
              <a:lnSpc>
                <a:spcPct val="120000"/>
              </a:lnSpc>
              <a:spcBef>
                <a:spcPct val="20000"/>
              </a:spcBef>
            </a:pPr>
            <a:r>
              <a:rPr lang="zh-CN" altLang="en-US" sz="1100">
                <a:solidFill>
                  <a:srgbClr val="FFFFFF"/>
                </a:solidFill>
                <a:latin typeface="Arial" pitchFamily="34" charset="0"/>
                <a:ea typeface="黑体" pitchFamily="49" charset="-122"/>
              </a:rPr>
              <a:t>建议同一页面内不超过四种颜色，以下是</a:t>
            </a:r>
            <a:r>
              <a:rPr lang="en-US" altLang="zh-CN" sz="1100">
                <a:solidFill>
                  <a:srgbClr val="FFFFFF"/>
                </a:solidFill>
                <a:latin typeface="Arial" pitchFamily="34" charset="0"/>
                <a:ea typeface="黑体" pitchFamily="49" charset="-122"/>
              </a:rPr>
              <a:t>13</a:t>
            </a:r>
            <a:r>
              <a:rPr lang="zh-CN" altLang="en-US" sz="1100">
                <a:solidFill>
                  <a:srgbClr val="FFFFFF"/>
                </a:solidFill>
                <a:latin typeface="Arial" pitchFamily="34" charset="0"/>
                <a:ea typeface="黑体" pitchFamily="49" charset="-122"/>
              </a:rPr>
              <a:t>组配色方案，同一页面内只选择一组使用。（仅供参考）</a:t>
            </a:r>
          </a:p>
        </p:txBody>
      </p:sp>
      <p:sp>
        <p:nvSpPr>
          <p:cNvPr id="1028" name="Rectangle 145"/>
          <p:cNvSpPr>
            <a:spLocks noChangeArrowheads="1"/>
          </p:cNvSpPr>
          <p:nvPr/>
        </p:nvSpPr>
        <p:spPr bwMode="auto">
          <a:xfrm>
            <a:off x="9251950" y="0"/>
            <a:ext cx="1120775" cy="684213"/>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a:lnSpc>
                <a:spcPct val="120000"/>
              </a:lnSpc>
              <a:spcBef>
                <a:spcPct val="20000"/>
              </a:spcBef>
            </a:pPr>
            <a:r>
              <a:rPr lang="zh-CN" altLang="en-US" sz="1100">
                <a:solidFill>
                  <a:srgbClr val="FFFFFF"/>
                </a:solidFill>
                <a:latin typeface="Arial" pitchFamily="34" charset="0"/>
                <a:ea typeface="黑体" pitchFamily="49" charset="-122"/>
              </a:rPr>
              <a:t>客户或者合作伙伴的标志放在右上角</a:t>
            </a:r>
            <a:r>
              <a:rPr lang="en-US" altLang="zh-CN" sz="1100">
                <a:solidFill>
                  <a:srgbClr val="FFFFFF"/>
                </a:solidFill>
                <a:latin typeface="Arial" pitchFamily="34" charset="0"/>
                <a:ea typeface="黑体" pitchFamily="49" charset="-122"/>
              </a:rPr>
              <a:t>.</a:t>
            </a:r>
            <a:endParaRPr lang="zh-CN" altLang="en-US" sz="1100">
              <a:solidFill>
                <a:srgbClr val="FFFFFF"/>
              </a:solidFill>
              <a:latin typeface="Arial" pitchFamily="34" charset="0"/>
              <a:ea typeface="黑体" pitchFamily="49" charset="-122"/>
            </a:endParaRPr>
          </a:p>
        </p:txBody>
      </p:sp>
      <p:pic>
        <p:nvPicPr>
          <p:cNvPr id="1029" name="Picture 146" descr="2"/>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0" y="973138"/>
            <a:ext cx="9144000"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3" name="Text Box 7"/>
          <p:cNvSpPr txBox="1">
            <a:spLocks noChangeArrowheads="1"/>
          </p:cNvSpPr>
          <p:nvPr/>
        </p:nvSpPr>
        <p:spPr bwMode="auto">
          <a:xfrm>
            <a:off x="7229475" y="4011613"/>
            <a:ext cx="1258888" cy="244475"/>
          </a:xfrm>
          <a:prstGeom prst="rect">
            <a:avLst/>
          </a:prstGeom>
          <a:noFill/>
          <a:ln>
            <a:noFill/>
          </a:ln>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000" smtClean="0">
                <a:solidFill>
                  <a:srgbClr val="FFFFFF"/>
                </a:solidFill>
                <a:latin typeface="FrutigerNext LT Bold" pitchFamily="34" charset="0"/>
                <a:ea typeface="MS PGothic" pitchFamily="34" charset="-128"/>
              </a:rPr>
              <a:t>www.huawei.com</a:t>
            </a:r>
          </a:p>
        </p:txBody>
      </p:sp>
      <p:sp>
        <p:nvSpPr>
          <p:cNvPr id="1031" name="Rectangle 2"/>
          <p:cNvSpPr>
            <a:spLocks noGrp="1" noChangeArrowheads="1"/>
          </p:cNvSpPr>
          <p:nvPr>
            <p:ph type="title"/>
          </p:nvPr>
        </p:nvSpPr>
        <p:spPr bwMode="auto">
          <a:xfrm>
            <a:off x="755650" y="2174291"/>
            <a:ext cx="5616575" cy="5869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6800" rIns="91440" bIns="46800" numCol="1" anchor="ctr" anchorCtr="0" compatLnSpc="1">
            <a:prstTxWarp prst="textNoShape">
              <a:avLst/>
            </a:prstTxWarp>
            <a:spAutoFit/>
          </a:bodyPr>
          <a:lstStyle/>
          <a:p>
            <a:pPr lvl="0"/>
            <a:r>
              <a:rPr lang="zh-CN" altLang="en-US" dirty="0" smtClean="0"/>
              <a:t>单击此处编辑母版标题样式</a:t>
            </a:r>
          </a:p>
        </p:txBody>
      </p:sp>
      <p:sp>
        <p:nvSpPr>
          <p:cNvPr id="1032" name="Rectangle 3"/>
          <p:cNvSpPr>
            <a:spLocks noGrp="1" noChangeArrowheads="1"/>
          </p:cNvSpPr>
          <p:nvPr>
            <p:ph type="body" idx="1"/>
          </p:nvPr>
        </p:nvSpPr>
        <p:spPr bwMode="auto">
          <a:xfrm>
            <a:off x="755650" y="3068638"/>
            <a:ext cx="53292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91440" bIns="45720" numCol="1" anchor="t" anchorCtr="0" compatLnSpc="1">
            <a:prstTxWarp prst="textNoShape">
              <a:avLst/>
            </a:prstTxWarp>
            <a:spAutoFit/>
          </a:bodyPr>
          <a:lstStyle/>
          <a:p>
            <a:pPr lvl="0"/>
            <a:r>
              <a:rPr lang="zh-CN" altLang="en-US" dirty="0" smtClean="0"/>
              <a:t>单击此处编辑母版文本样式</a:t>
            </a:r>
          </a:p>
        </p:txBody>
      </p:sp>
      <p:sp>
        <p:nvSpPr>
          <p:cNvPr id="1033" name="Rectangle 7"/>
          <p:cNvSpPr>
            <a:spLocks noChangeArrowheads="1"/>
          </p:cNvSpPr>
          <p:nvPr/>
        </p:nvSpPr>
        <p:spPr bwMode="auto">
          <a:xfrm>
            <a:off x="-1952625" y="692150"/>
            <a:ext cx="1844675" cy="55006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algn="r">
              <a:lnSpc>
                <a:spcPct val="125000"/>
              </a:lnSpc>
              <a:spcBef>
                <a:spcPct val="20000"/>
              </a:spcBef>
            </a:pPr>
            <a:r>
              <a:rPr lang="zh-CN" altLang="en-US" sz="1100" dirty="0">
                <a:solidFill>
                  <a:srgbClr val="FFFFFF"/>
                </a:solidFill>
                <a:latin typeface="Arial" pitchFamily="34" charset="0"/>
                <a:ea typeface="黑体" pitchFamily="49" charset="-122"/>
              </a:rPr>
              <a:t>英文标题</a:t>
            </a:r>
            <a:r>
              <a:rPr lang="en-US" altLang="zh-CN" sz="1100" dirty="0">
                <a:solidFill>
                  <a:srgbClr val="FFFFFF"/>
                </a:solidFill>
                <a:latin typeface="Arial" pitchFamily="34" charset="0"/>
                <a:ea typeface="黑体" pitchFamily="49" charset="-122"/>
              </a:rPr>
              <a:t>:32-35pt  </a:t>
            </a:r>
            <a:endParaRPr lang="zh-CN" altLang="en-US" sz="1100" dirty="0">
              <a:solidFill>
                <a:srgbClr val="FFFFFF"/>
              </a:solidFill>
              <a:latin typeface="Arial" pitchFamily="34" charset="0"/>
              <a:ea typeface="黑体" pitchFamily="49" charset="-122"/>
            </a:endParaRPr>
          </a:p>
          <a:p>
            <a:pPr algn="r">
              <a:lnSpc>
                <a:spcPct val="125000"/>
              </a:lnSpc>
              <a:spcBef>
                <a:spcPct val="20000"/>
              </a:spcBef>
            </a:pPr>
            <a:r>
              <a:rPr lang="zh-CN" altLang="en-US" sz="1100" dirty="0">
                <a:solidFill>
                  <a:srgbClr val="FFFFFF"/>
                </a:solidFill>
                <a:latin typeface="Arial" pitchFamily="34" charset="0"/>
                <a:ea typeface="黑体" pitchFamily="49" charset="-122"/>
              </a:rPr>
              <a:t>颜色</a:t>
            </a:r>
            <a:r>
              <a:rPr lang="en-US" altLang="zh-CN" sz="1100" dirty="0">
                <a:solidFill>
                  <a:srgbClr val="FFFFFF"/>
                </a:solidFill>
                <a:latin typeface="Arial" pitchFamily="34" charset="0"/>
                <a:ea typeface="黑体" pitchFamily="49" charset="-122"/>
              </a:rPr>
              <a:t>: R153 G0 B0</a:t>
            </a:r>
          </a:p>
          <a:p>
            <a:pPr algn="r">
              <a:lnSpc>
                <a:spcPct val="125000"/>
              </a:lnSpc>
              <a:spcBef>
                <a:spcPct val="20000"/>
              </a:spcBef>
            </a:pPr>
            <a:r>
              <a:rPr lang="zh-CN" altLang="en-US" sz="1100" dirty="0">
                <a:solidFill>
                  <a:srgbClr val="FFFFFF"/>
                </a:solidFill>
                <a:latin typeface="Arial" pitchFamily="34" charset="0"/>
                <a:ea typeface="黑体" pitchFamily="49" charset="-122"/>
              </a:rPr>
              <a:t>内部使用字体 </a:t>
            </a:r>
            <a:r>
              <a:rPr lang="en-US" altLang="zh-CN" sz="1100" dirty="0">
                <a:solidFill>
                  <a:srgbClr val="FFFFFF"/>
                </a:solidFill>
                <a:latin typeface="Arial" pitchFamily="34" charset="0"/>
                <a:ea typeface="黑体" pitchFamily="49" charset="-122"/>
              </a:rPr>
              <a:t>:</a:t>
            </a:r>
          </a:p>
          <a:p>
            <a:pPr algn="r">
              <a:lnSpc>
                <a:spcPct val="125000"/>
              </a:lnSpc>
              <a:spcBef>
                <a:spcPct val="20000"/>
              </a:spcBef>
            </a:pPr>
            <a:r>
              <a:rPr lang="en-US" altLang="zh-CN" sz="1100" dirty="0" err="1">
                <a:solidFill>
                  <a:srgbClr val="FFFFFF"/>
                </a:solidFill>
                <a:latin typeface="Arial" pitchFamily="34" charset="0"/>
                <a:ea typeface="黑体" pitchFamily="49" charset="-122"/>
              </a:rPr>
              <a:t>FrutigerNext</a:t>
            </a:r>
            <a:r>
              <a:rPr lang="en-US" altLang="zh-CN" sz="1100" dirty="0">
                <a:solidFill>
                  <a:srgbClr val="FFFFFF"/>
                </a:solidFill>
                <a:latin typeface="Arial" pitchFamily="34" charset="0"/>
                <a:ea typeface="黑体" pitchFamily="49" charset="-122"/>
              </a:rPr>
              <a:t> LT Medium</a:t>
            </a:r>
          </a:p>
          <a:p>
            <a:pPr algn="r">
              <a:lnSpc>
                <a:spcPct val="125000"/>
              </a:lnSpc>
              <a:spcBef>
                <a:spcPct val="20000"/>
              </a:spcBef>
            </a:pPr>
            <a:r>
              <a:rPr lang="zh-CN" altLang="en-US" sz="1100" dirty="0">
                <a:solidFill>
                  <a:srgbClr val="FFFFFF"/>
                </a:solidFill>
                <a:latin typeface="Arial" pitchFamily="34" charset="0"/>
                <a:ea typeface="黑体" pitchFamily="49" charset="-122"/>
              </a:rPr>
              <a:t>外部使用字体 </a:t>
            </a:r>
            <a:r>
              <a:rPr lang="en-US" altLang="zh-CN" sz="1100" dirty="0">
                <a:solidFill>
                  <a:srgbClr val="FFFFFF"/>
                </a:solidFill>
                <a:latin typeface="Arial" pitchFamily="34" charset="0"/>
                <a:ea typeface="黑体" pitchFamily="49" charset="-122"/>
              </a:rPr>
              <a:t>: Arial</a:t>
            </a:r>
          </a:p>
          <a:p>
            <a:pPr algn="r">
              <a:lnSpc>
                <a:spcPct val="75000"/>
              </a:lnSpc>
              <a:spcBef>
                <a:spcPct val="20000"/>
              </a:spcBef>
            </a:pPr>
            <a:endParaRPr lang="en-US" altLang="zh-CN" sz="1100" dirty="0">
              <a:solidFill>
                <a:srgbClr val="FFFFFF"/>
              </a:solidFill>
              <a:latin typeface="Arial" pitchFamily="34" charset="0"/>
              <a:ea typeface="黑体" pitchFamily="49" charset="-122"/>
            </a:endParaRPr>
          </a:p>
          <a:p>
            <a:pPr algn="r">
              <a:lnSpc>
                <a:spcPct val="125000"/>
              </a:lnSpc>
              <a:spcBef>
                <a:spcPct val="20000"/>
              </a:spcBef>
            </a:pPr>
            <a:r>
              <a:rPr lang="zh-CN" altLang="en-US" sz="1100" dirty="0">
                <a:solidFill>
                  <a:srgbClr val="FFFFFF"/>
                </a:solidFill>
                <a:latin typeface="Arial" pitchFamily="34" charset="0"/>
                <a:ea typeface="黑体" pitchFamily="49" charset="-122"/>
              </a:rPr>
              <a:t>中文标题</a:t>
            </a:r>
            <a:r>
              <a:rPr lang="en-US" altLang="zh-CN" sz="1100" dirty="0">
                <a:solidFill>
                  <a:srgbClr val="FFFFFF"/>
                </a:solidFill>
                <a:latin typeface="Arial" pitchFamily="34" charset="0"/>
                <a:ea typeface="黑体" pitchFamily="49" charset="-122"/>
              </a:rPr>
              <a:t>:30-32pt  </a:t>
            </a:r>
            <a:endParaRPr lang="zh-CN" altLang="en-US" sz="1100" dirty="0">
              <a:solidFill>
                <a:srgbClr val="FFFFFF"/>
              </a:solidFill>
              <a:latin typeface="Arial" pitchFamily="34" charset="0"/>
              <a:ea typeface="黑体" pitchFamily="49" charset="-122"/>
            </a:endParaRPr>
          </a:p>
          <a:p>
            <a:pPr algn="r">
              <a:lnSpc>
                <a:spcPct val="125000"/>
              </a:lnSpc>
              <a:spcBef>
                <a:spcPct val="20000"/>
              </a:spcBef>
            </a:pPr>
            <a:r>
              <a:rPr lang="zh-CN" altLang="en-US" sz="1100" dirty="0">
                <a:solidFill>
                  <a:srgbClr val="FFFFFF"/>
                </a:solidFill>
                <a:latin typeface="Arial" pitchFamily="34" charset="0"/>
                <a:ea typeface="黑体" pitchFamily="49" charset="-122"/>
              </a:rPr>
              <a:t>颜色</a:t>
            </a:r>
            <a:r>
              <a:rPr lang="en-US" altLang="zh-CN" sz="1100" dirty="0">
                <a:solidFill>
                  <a:srgbClr val="FFFFFF"/>
                </a:solidFill>
                <a:latin typeface="Arial" pitchFamily="34" charset="0"/>
                <a:ea typeface="黑体" pitchFamily="49" charset="-122"/>
              </a:rPr>
              <a:t>: R153 G0 B0</a:t>
            </a:r>
          </a:p>
          <a:p>
            <a:pPr algn="r">
              <a:lnSpc>
                <a:spcPct val="125000"/>
              </a:lnSpc>
              <a:spcBef>
                <a:spcPct val="20000"/>
              </a:spcBef>
            </a:pPr>
            <a:r>
              <a:rPr lang="zh-CN" altLang="en-US" sz="1100" dirty="0">
                <a:solidFill>
                  <a:srgbClr val="FFFFFF"/>
                </a:solidFill>
                <a:latin typeface="Arial" pitchFamily="34" charset="0"/>
                <a:ea typeface="黑体" pitchFamily="49" charset="-122"/>
              </a:rPr>
              <a:t>字体</a:t>
            </a:r>
            <a:r>
              <a:rPr lang="en-US" altLang="zh-CN" sz="1100" dirty="0">
                <a:solidFill>
                  <a:srgbClr val="FFFFFF"/>
                </a:solidFill>
                <a:latin typeface="Arial" pitchFamily="34" charset="0"/>
                <a:ea typeface="黑体" pitchFamily="49" charset="-122"/>
              </a:rPr>
              <a:t>:</a:t>
            </a:r>
            <a:r>
              <a:rPr lang="zh-CN" altLang="en-US" sz="1100" dirty="0">
                <a:solidFill>
                  <a:srgbClr val="FFFFFF"/>
                </a:solidFill>
                <a:latin typeface="Arial" pitchFamily="34" charset="0"/>
                <a:ea typeface="黑体" pitchFamily="49" charset="-122"/>
              </a:rPr>
              <a:t>黑体</a:t>
            </a:r>
          </a:p>
          <a:p>
            <a:pPr algn="r">
              <a:lnSpc>
                <a:spcPct val="125000"/>
              </a:lnSpc>
              <a:spcBef>
                <a:spcPct val="20000"/>
              </a:spcBef>
            </a:pPr>
            <a:endParaRPr lang="zh-CN" altLang="en-US" sz="1100" dirty="0">
              <a:solidFill>
                <a:srgbClr val="FFFFFF"/>
              </a:solidFill>
              <a:latin typeface="Arial" pitchFamily="34" charset="0"/>
              <a:ea typeface="黑体" pitchFamily="49" charset="-122"/>
            </a:endParaRPr>
          </a:p>
          <a:p>
            <a:pPr algn="r">
              <a:lnSpc>
                <a:spcPct val="125000"/>
              </a:lnSpc>
              <a:spcBef>
                <a:spcPct val="20000"/>
              </a:spcBef>
            </a:pPr>
            <a:endParaRPr lang="zh-CN" altLang="en-US" sz="1100" dirty="0">
              <a:solidFill>
                <a:srgbClr val="FFFFFF"/>
              </a:solidFill>
              <a:latin typeface="Arial" pitchFamily="34" charset="0"/>
              <a:ea typeface="黑体" pitchFamily="49" charset="-122"/>
            </a:endParaRPr>
          </a:p>
          <a:p>
            <a:pPr algn="r">
              <a:lnSpc>
                <a:spcPct val="125000"/>
              </a:lnSpc>
              <a:spcBef>
                <a:spcPct val="20000"/>
              </a:spcBef>
            </a:pPr>
            <a:endParaRPr lang="zh-CN" altLang="en-US" sz="1100" dirty="0">
              <a:solidFill>
                <a:srgbClr val="FFFFFF"/>
              </a:solidFill>
              <a:latin typeface="Arial" pitchFamily="34" charset="0"/>
              <a:ea typeface="黑体" pitchFamily="49" charset="-122"/>
            </a:endParaRPr>
          </a:p>
          <a:p>
            <a:pPr algn="r">
              <a:lnSpc>
                <a:spcPct val="125000"/>
              </a:lnSpc>
              <a:spcBef>
                <a:spcPct val="20000"/>
              </a:spcBef>
            </a:pPr>
            <a:r>
              <a:rPr lang="zh-CN" altLang="en-US" sz="1100" dirty="0">
                <a:solidFill>
                  <a:srgbClr val="FFFFFF"/>
                </a:solidFill>
                <a:latin typeface="Arial" pitchFamily="34" charset="0"/>
                <a:ea typeface="黑体" pitchFamily="49" charset="-122"/>
              </a:rPr>
              <a:t>英文正文</a:t>
            </a:r>
            <a:r>
              <a:rPr lang="en-US" altLang="zh-CN" sz="1100" dirty="0">
                <a:solidFill>
                  <a:srgbClr val="FFFFFF"/>
                </a:solidFill>
                <a:latin typeface="Arial" pitchFamily="34" charset="0"/>
                <a:ea typeface="黑体" pitchFamily="49" charset="-122"/>
              </a:rPr>
              <a:t>:20-22pt</a:t>
            </a:r>
          </a:p>
          <a:p>
            <a:pPr algn="r">
              <a:lnSpc>
                <a:spcPct val="125000"/>
              </a:lnSpc>
              <a:spcBef>
                <a:spcPct val="20000"/>
              </a:spcBef>
            </a:pPr>
            <a:r>
              <a:rPr lang="zh-CN" altLang="en-US" sz="1100" dirty="0">
                <a:solidFill>
                  <a:srgbClr val="FFFFFF"/>
                </a:solidFill>
                <a:latin typeface="Arial" pitchFamily="34" charset="0"/>
                <a:ea typeface="黑体" pitchFamily="49" charset="-122"/>
              </a:rPr>
              <a:t>子目录 </a:t>
            </a:r>
            <a:r>
              <a:rPr lang="en-US" altLang="zh-CN" sz="1100" dirty="0">
                <a:solidFill>
                  <a:srgbClr val="FFFFFF"/>
                </a:solidFill>
                <a:latin typeface="Arial" pitchFamily="34" charset="0"/>
                <a:ea typeface="黑体" pitchFamily="49" charset="-122"/>
              </a:rPr>
              <a:t>(2-5</a:t>
            </a:r>
            <a:r>
              <a:rPr lang="zh-CN" altLang="en-US" sz="1100" dirty="0">
                <a:solidFill>
                  <a:srgbClr val="FFFFFF"/>
                </a:solidFill>
                <a:latin typeface="Arial" pitchFamily="34" charset="0"/>
                <a:ea typeface="黑体" pitchFamily="49" charset="-122"/>
              </a:rPr>
              <a:t>级</a:t>
            </a:r>
            <a:r>
              <a:rPr lang="en-US" altLang="zh-CN" sz="1100" dirty="0">
                <a:solidFill>
                  <a:srgbClr val="FFFFFF"/>
                </a:solidFill>
                <a:latin typeface="Arial" pitchFamily="34" charset="0"/>
                <a:ea typeface="黑体" pitchFamily="49" charset="-122"/>
              </a:rPr>
              <a:t>) :18pt  </a:t>
            </a:r>
          </a:p>
          <a:p>
            <a:pPr algn="r">
              <a:lnSpc>
                <a:spcPct val="125000"/>
              </a:lnSpc>
              <a:spcBef>
                <a:spcPct val="20000"/>
              </a:spcBef>
            </a:pPr>
            <a:r>
              <a:rPr lang="zh-CN" altLang="en-US" sz="1100" dirty="0">
                <a:solidFill>
                  <a:srgbClr val="FFFFFF"/>
                </a:solidFill>
                <a:latin typeface="Arial" pitchFamily="34" charset="0"/>
                <a:ea typeface="黑体" pitchFamily="49" charset="-122"/>
              </a:rPr>
              <a:t>颜色</a:t>
            </a:r>
            <a:r>
              <a:rPr lang="en-US" altLang="zh-CN" sz="1100" dirty="0">
                <a:solidFill>
                  <a:srgbClr val="FFFFFF"/>
                </a:solidFill>
                <a:latin typeface="Arial" pitchFamily="34" charset="0"/>
                <a:ea typeface="黑体" pitchFamily="49" charset="-122"/>
              </a:rPr>
              <a:t>:</a:t>
            </a:r>
            <a:r>
              <a:rPr lang="zh-CN" altLang="en-US" sz="1100" dirty="0">
                <a:solidFill>
                  <a:srgbClr val="FFFFFF"/>
                </a:solidFill>
                <a:latin typeface="Arial" pitchFamily="34" charset="0"/>
                <a:ea typeface="黑体" pitchFamily="49" charset="-122"/>
              </a:rPr>
              <a:t>黑色</a:t>
            </a:r>
          </a:p>
          <a:p>
            <a:pPr algn="r">
              <a:lnSpc>
                <a:spcPct val="125000"/>
              </a:lnSpc>
              <a:spcBef>
                <a:spcPct val="20000"/>
              </a:spcBef>
            </a:pPr>
            <a:r>
              <a:rPr lang="zh-CN" altLang="en-US" sz="1100" dirty="0">
                <a:solidFill>
                  <a:srgbClr val="FFFFFF"/>
                </a:solidFill>
                <a:latin typeface="Arial" pitchFamily="34" charset="0"/>
                <a:ea typeface="黑体" pitchFamily="49" charset="-122"/>
              </a:rPr>
              <a:t>内部使用字体 </a:t>
            </a:r>
            <a:r>
              <a:rPr lang="en-US" altLang="zh-CN" sz="1100" dirty="0">
                <a:solidFill>
                  <a:srgbClr val="FFFFFF"/>
                </a:solidFill>
                <a:latin typeface="Arial" pitchFamily="34" charset="0"/>
                <a:ea typeface="黑体" pitchFamily="49" charset="-122"/>
              </a:rPr>
              <a:t>:</a:t>
            </a:r>
          </a:p>
          <a:p>
            <a:pPr algn="r">
              <a:lnSpc>
                <a:spcPct val="125000"/>
              </a:lnSpc>
              <a:spcBef>
                <a:spcPct val="20000"/>
              </a:spcBef>
            </a:pPr>
            <a:r>
              <a:rPr lang="en-US" altLang="zh-CN" sz="1100" dirty="0" err="1">
                <a:solidFill>
                  <a:srgbClr val="FFFFFF"/>
                </a:solidFill>
                <a:latin typeface="Arial" pitchFamily="34" charset="0"/>
                <a:ea typeface="黑体" pitchFamily="49" charset="-122"/>
              </a:rPr>
              <a:t>FrutigerNext</a:t>
            </a:r>
            <a:r>
              <a:rPr lang="en-US" altLang="zh-CN" sz="1100" dirty="0">
                <a:solidFill>
                  <a:srgbClr val="FFFFFF"/>
                </a:solidFill>
                <a:latin typeface="Arial" pitchFamily="34" charset="0"/>
                <a:ea typeface="黑体" pitchFamily="49" charset="-122"/>
              </a:rPr>
              <a:t> LT Regular</a:t>
            </a:r>
          </a:p>
          <a:p>
            <a:pPr algn="r">
              <a:lnSpc>
                <a:spcPct val="125000"/>
              </a:lnSpc>
              <a:spcBef>
                <a:spcPct val="20000"/>
              </a:spcBef>
            </a:pPr>
            <a:r>
              <a:rPr lang="zh-CN" altLang="en-US" sz="1100" dirty="0">
                <a:solidFill>
                  <a:srgbClr val="FFFFFF"/>
                </a:solidFill>
                <a:latin typeface="Arial" pitchFamily="34" charset="0"/>
                <a:ea typeface="黑体" pitchFamily="49" charset="-122"/>
              </a:rPr>
              <a:t>外部使用字体 </a:t>
            </a:r>
            <a:r>
              <a:rPr lang="en-US" altLang="zh-CN" sz="1100" dirty="0">
                <a:solidFill>
                  <a:srgbClr val="FFFFFF"/>
                </a:solidFill>
                <a:latin typeface="Arial" pitchFamily="34" charset="0"/>
                <a:ea typeface="黑体" pitchFamily="49" charset="-122"/>
              </a:rPr>
              <a:t>: Arial</a:t>
            </a:r>
          </a:p>
          <a:p>
            <a:pPr algn="r">
              <a:lnSpc>
                <a:spcPct val="75000"/>
              </a:lnSpc>
              <a:spcBef>
                <a:spcPct val="20000"/>
              </a:spcBef>
            </a:pPr>
            <a:endParaRPr lang="en-US" altLang="zh-CN" sz="1100" dirty="0">
              <a:solidFill>
                <a:srgbClr val="FFFFFF"/>
              </a:solidFill>
              <a:latin typeface="Arial" pitchFamily="34" charset="0"/>
              <a:ea typeface="黑体" pitchFamily="49" charset="-122"/>
            </a:endParaRPr>
          </a:p>
          <a:p>
            <a:pPr algn="r">
              <a:lnSpc>
                <a:spcPct val="125000"/>
              </a:lnSpc>
              <a:spcBef>
                <a:spcPct val="20000"/>
              </a:spcBef>
            </a:pPr>
            <a:r>
              <a:rPr lang="zh-CN" altLang="en-US" sz="1100" dirty="0">
                <a:solidFill>
                  <a:srgbClr val="FFFFFF"/>
                </a:solidFill>
                <a:latin typeface="Arial" pitchFamily="34" charset="0"/>
                <a:ea typeface="黑体" pitchFamily="49" charset="-122"/>
              </a:rPr>
              <a:t>中文正文</a:t>
            </a:r>
            <a:r>
              <a:rPr lang="en-US" altLang="zh-CN" sz="1100" dirty="0">
                <a:solidFill>
                  <a:srgbClr val="FFFFFF"/>
                </a:solidFill>
                <a:latin typeface="Arial" pitchFamily="34" charset="0"/>
                <a:ea typeface="黑体" pitchFamily="49" charset="-122"/>
              </a:rPr>
              <a:t>:18-20pt</a:t>
            </a:r>
          </a:p>
          <a:p>
            <a:pPr algn="r">
              <a:lnSpc>
                <a:spcPct val="125000"/>
              </a:lnSpc>
              <a:spcBef>
                <a:spcPct val="20000"/>
              </a:spcBef>
            </a:pPr>
            <a:r>
              <a:rPr lang="zh-CN" altLang="en-US" sz="1100" dirty="0">
                <a:solidFill>
                  <a:srgbClr val="FFFFFF"/>
                </a:solidFill>
                <a:latin typeface="Arial" pitchFamily="34" charset="0"/>
                <a:ea typeface="黑体" pitchFamily="49" charset="-122"/>
              </a:rPr>
              <a:t>子目录</a:t>
            </a:r>
            <a:r>
              <a:rPr lang="en-US" altLang="zh-CN" sz="1100" dirty="0">
                <a:solidFill>
                  <a:srgbClr val="FFFFFF"/>
                </a:solidFill>
                <a:latin typeface="Arial" pitchFamily="34" charset="0"/>
                <a:ea typeface="黑体" pitchFamily="49" charset="-122"/>
              </a:rPr>
              <a:t>(2-5</a:t>
            </a:r>
            <a:r>
              <a:rPr lang="zh-CN" altLang="en-US" sz="1100" dirty="0">
                <a:solidFill>
                  <a:srgbClr val="FFFFFF"/>
                </a:solidFill>
                <a:latin typeface="Arial" pitchFamily="34" charset="0"/>
                <a:ea typeface="黑体" pitchFamily="49" charset="-122"/>
              </a:rPr>
              <a:t>级</a:t>
            </a:r>
            <a:r>
              <a:rPr lang="en-US" altLang="zh-CN" sz="1100" dirty="0">
                <a:solidFill>
                  <a:srgbClr val="FFFFFF"/>
                </a:solidFill>
                <a:latin typeface="Arial" pitchFamily="34" charset="0"/>
                <a:ea typeface="黑体" pitchFamily="49" charset="-122"/>
              </a:rPr>
              <a:t>):18pt </a:t>
            </a:r>
            <a:endParaRPr lang="zh-CN" altLang="en-US" sz="1100" dirty="0">
              <a:solidFill>
                <a:srgbClr val="FFFFFF"/>
              </a:solidFill>
              <a:latin typeface="Arial" pitchFamily="34" charset="0"/>
              <a:ea typeface="黑体" pitchFamily="49" charset="-122"/>
            </a:endParaRPr>
          </a:p>
          <a:p>
            <a:pPr algn="r">
              <a:lnSpc>
                <a:spcPct val="125000"/>
              </a:lnSpc>
              <a:spcBef>
                <a:spcPct val="20000"/>
              </a:spcBef>
            </a:pPr>
            <a:r>
              <a:rPr lang="zh-CN" altLang="en-US" sz="1100" dirty="0">
                <a:solidFill>
                  <a:srgbClr val="FFFFFF"/>
                </a:solidFill>
                <a:latin typeface="Arial" pitchFamily="34" charset="0"/>
                <a:ea typeface="黑体" pitchFamily="49" charset="-122"/>
              </a:rPr>
              <a:t>颜色</a:t>
            </a:r>
            <a:r>
              <a:rPr lang="en-US" altLang="zh-CN" sz="1100" dirty="0">
                <a:solidFill>
                  <a:srgbClr val="FFFFFF"/>
                </a:solidFill>
                <a:latin typeface="Arial" pitchFamily="34" charset="0"/>
                <a:ea typeface="黑体" pitchFamily="49" charset="-122"/>
              </a:rPr>
              <a:t>:</a:t>
            </a:r>
            <a:r>
              <a:rPr lang="zh-CN" altLang="en-US" sz="1100" dirty="0">
                <a:solidFill>
                  <a:srgbClr val="FFFFFF"/>
                </a:solidFill>
                <a:latin typeface="Arial" pitchFamily="34" charset="0"/>
                <a:ea typeface="黑体" pitchFamily="49" charset="-122"/>
              </a:rPr>
              <a:t>黑色</a:t>
            </a:r>
          </a:p>
          <a:p>
            <a:pPr algn="r">
              <a:lnSpc>
                <a:spcPct val="125000"/>
              </a:lnSpc>
              <a:spcBef>
                <a:spcPct val="20000"/>
              </a:spcBef>
            </a:pPr>
            <a:r>
              <a:rPr lang="zh-CN" altLang="en-US" sz="1100" dirty="0">
                <a:solidFill>
                  <a:srgbClr val="FFFFFF"/>
                </a:solidFill>
                <a:latin typeface="Arial" pitchFamily="34" charset="0"/>
                <a:ea typeface="黑体" pitchFamily="49" charset="-122"/>
              </a:rPr>
              <a:t>字体</a:t>
            </a:r>
            <a:r>
              <a:rPr lang="en-US" altLang="zh-CN" sz="1100" dirty="0">
                <a:solidFill>
                  <a:srgbClr val="FFFFFF"/>
                </a:solidFill>
                <a:latin typeface="Arial" pitchFamily="34" charset="0"/>
                <a:ea typeface="黑体" pitchFamily="49" charset="-122"/>
              </a:rPr>
              <a:t>:</a:t>
            </a:r>
            <a:r>
              <a:rPr lang="zh-CN" altLang="en-US" sz="1100" dirty="0">
                <a:solidFill>
                  <a:srgbClr val="FFFFFF"/>
                </a:solidFill>
                <a:latin typeface="Arial" pitchFamily="34" charset="0"/>
                <a:ea typeface="黑体" pitchFamily="49" charset="-122"/>
              </a:rPr>
              <a:t>细黑体 </a:t>
            </a:r>
            <a:endParaRPr lang="zh-CN" altLang="en-US" sz="1100" dirty="0">
              <a:solidFill>
                <a:srgbClr val="000000"/>
              </a:solidFill>
              <a:latin typeface="Arial" pitchFamily="34" charset="0"/>
              <a:ea typeface="黑体" pitchFamily="49" charset="-122"/>
            </a:endParaRPr>
          </a:p>
        </p:txBody>
      </p:sp>
      <p:sp>
        <p:nvSpPr>
          <p:cNvPr id="1036" name="Rectangle 13"/>
          <p:cNvSpPr>
            <a:spLocks noChangeArrowheads="1"/>
          </p:cNvSpPr>
          <p:nvPr/>
        </p:nvSpPr>
        <p:spPr bwMode="auto">
          <a:xfrm>
            <a:off x="7235825" y="476250"/>
            <a:ext cx="1465263" cy="21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defTabSz="784225" eaLnBrk="0" hangingPunct="0"/>
            <a:r>
              <a:rPr lang="en-US" altLang="zh-CN" sz="1400" b="1">
                <a:solidFill>
                  <a:srgbClr val="666666"/>
                </a:solidFill>
                <a:latin typeface="FrutigerNext LT Bold" pitchFamily="34" charset="0"/>
                <a:ea typeface="MS PGothic" pitchFamily="34" charset="-128"/>
              </a:rPr>
              <a:t>Security Level: </a:t>
            </a:r>
          </a:p>
        </p:txBody>
      </p:sp>
      <p:sp>
        <p:nvSpPr>
          <p:cNvPr id="310" name="Rectangle 19"/>
          <p:cNvSpPr>
            <a:spLocks noGrp="1" noChangeArrowheads="1"/>
          </p:cNvSpPr>
          <p:nvPr>
            <p:ph type="dt" sz="quarter" idx="2"/>
          </p:nvPr>
        </p:nvSpPr>
        <p:spPr bwMode="auto">
          <a:xfrm>
            <a:off x="755650" y="479425"/>
            <a:ext cx="2133600" cy="212725"/>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B2B2B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defRPr sz="1400">
                <a:latin typeface="+mn-lt"/>
                <a:ea typeface="+mn-ea"/>
              </a:defRPr>
            </a:lvl1pPr>
          </a:lstStyle>
          <a:p>
            <a:pPr>
              <a:defRPr/>
            </a:pPr>
            <a:endParaRPr lang="en-US" altLang="zh-CN"/>
          </a:p>
        </p:txBody>
      </p:sp>
      <p:pic>
        <p:nvPicPr>
          <p:cNvPr id="80" name="Picture 6" descr="Logo"/>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7669213" y="5684838"/>
            <a:ext cx="706437"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 name="Text Box 5"/>
          <p:cNvSpPr txBox="1">
            <a:spLocks noChangeArrowheads="1"/>
          </p:cNvSpPr>
          <p:nvPr/>
        </p:nvSpPr>
        <p:spPr bwMode="auto">
          <a:xfrm>
            <a:off x="755650" y="6219825"/>
            <a:ext cx="2967038" cy="212725"/>
          </a:xfrm>
          <a:prstGeom prst="rect">
            <a:avLst/>
          </a:prstGeom>
          <a:noFill/>
          <a:ln>
            <a:noFill/>
          </a:ln>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bIns="0">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400" dirty="0" smtClean="0">
                <a:solidFill>
                  <a:srgbClr val="000000"/>
                </a:solidFill>
                <a:latin typeface="FrutigerNext LT Bold" pitchFamily="34" charset="0"/>
                <a:ea typeface="MS PGothic" pitchFamily="34" charset="-128"/>
              </a:rPr>
              <a:t>HUAWEI TECHNOLOGIES CO., LTD.</a:t>
            </a:r>
          </a:p>
        </p:txBody>
      </p:sp>
    </p:spTree>
  </p:cSld>
  <p:clrMap bg1="lt1" tx1="dk1" bg2="lt2" tx2="dk2" accent1="accent1" accent2="accent2" accent3="accent3" accent4="accent4" accent5="accent5" accent6="accent6" hlink="hlink" folHlink="folHlink"/>
  <p:transition advClick="0" advTm="8000">
    <p:fade thruBlk="1"/>
  </p:transition>
  <p:timing>
    <p:tnLst>
      <p:par>
        <p:cTn id="1" dur="indefinite" restart="never" nodeType="tmRoot"/>
      </p:par>
    </p:tnLst>
  </p:timing>
  <p:txStyles>
    <p:titleStyle>
      <a:lvl1pPr algn="l" rtl="0" eaLnBrk="1" fontAlgn="base" hangingPunct="1">
        <a:spcBef>
          <a:spcPct val="0"/>
        </a:spcBef>
        <a:spcAft>
          <a:spcPct val="0"/>
        </a:spcAft>
        <a:defRPr lang="zh-CN" altLang="en-US" sz="3200" b="1" dirty="0">
          <a:solidFill>
            <a:schemeClr val="bg1"/>
          </a:solidFill>
          <a:latin typeface="+mj-lt"/>
          <a:ea typeface="黑体" pitchFamily="49" charset="-122"/>
          <a:cs typeface="+mj-cs"/>
        </a:defRPr>
      </a:lvl1pPr>
      <a:lvl2pPr algn="l" rtl="0" eaLnBrk="1" fontAlgn="base" hangingPunct="1">
        <a:spcBef>
          <a:spcPct val="0"/>
        </a:spcBef>
        <a:spcAft>
          <a:spcPct val="0"/>
        </a:spcAft>
        <a:defRPr sz="3200" b="1">
          <a:solidFill>
            <a:schemeClr val="bg1"/>
          </a:solidFill>
          <a:latin typeface="黑体" pitchFamily="49" charset="-122"/>
          <a:ea typeface="黑体" pitchFamily="49" charset="-122"/>
          <a:cs typeface="宋体" charset="-122"/>
        </a:defRPr>
      </a:lvl2pPr>
      <a:lvl3pPr algn="l" rtl="0" eaLnBrk="1" fontAlgn="base" hangingPunct="1">
        <a:spcBef>
          <a:spcPct val="0"/>
        </a:spcBef>
        <a:spcAft>
          <a:spcPct val="0"/>
        </a:spcAft>
        <a:defRPr sz="3200" b="1">
          <a:solidFill>
            <a:schemeClr val="bg1"/>
          </a:solidFill>
          <a:latin typeface="黑体" pitchFamily="49" charset="-122"/>
          <a:ea typeface="黑体" pitchFamily="49" charset="-122"/>
          <a:cs typeface="宋体" charset="-122"/>
        </a:defRPr>
      </a:lvl3pPr>
      <a:lvl4pPr algn="l" rtl="0" eaLnBrk="1" fontAlgn="base" hangingPunct="1">
        <a:spcBef>
          <a:spcPct val="0"/>
        </a:spcBef>
        <a:spcAft>
          <a:spcPct val="0"/>
        </a:spcAft>
        <a:defRPr sz="3200" b="1">
          <a:solidFill>
            <a:schemeClr val="bg1"/>
          </a:solidFill>
          <a:latin typeface="黑体" pitchFamily="49" charset="-122"/>
          <a:ea typeface="黑体" pitchFamily="49" charset="-122"/>
          <a:cs typeface="宋体" charset="-122"/>
        </a:defRPr>
      </a:lvl4pPr>
      <a:lvl5pPr algn="l" rtl="0" eaLnBrk="1" fontAlgn="base" hangingPunct="1">
        <a:spcBef>
          <a:spcPct val="0"/>
        </a:spcBef>
        <a:spcAft>
          <a:spcPct val="0"/>
        </a:spcAft>
        <a:defRPr sz="3200" b="1">
          <a:solidFill>
            <a:schemeClr val="bg1"/>
          </a:solidFill>
          <a:latin typeface="黑体" pitchFamily="49" charset="-122"/>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1" fontAlgn="base" hangingPunct="1">
        <a:spcBef>
          <a:spcPct val="20000"/>
        </a:spcBef>
        <a:spcAft>
          <a:spcPct val="0"/>
        </a:spcAft>
        <a:buClr>
          <a:srgbClr val="990000"/>
        </a:buClr>
        <a:defRPr sz="2400" b="1">
          <a:solidFill>
            <a:schemeClr val="bg1"/>
          </a:solidFill>
          <a:latin typeface="+mn-lt"/>
          <a:ea typeface="黑体" pitchFamily="49" charset="-122"/>
          <a:cs typeface="+mn-cs"/>
        </a:defRPr>
      </a:lvl1pPr>
      <a:lvl2pPr marL="742950" indent="-285750" algn="l" rtl="0" eaLnBrk="1" fontAlgn="base" hangingPunct="1">
        <a:spcBef>
          <a:spcPct val="20000"/>
        </a:spcBef>
        <a:spcAft>
          <a:spcPct val="0"/>
        </a:spcAft>
        <a:buFont typeface="Arial" pitchFamily="34" charset="0"/>
        <a:buChar char="›"/>
        <a:defRPr sz="2000">
          <a:solidFill>
            <a:schemeClr val="tx1"/>
          </a:solidFill>
          <a:latin typeface="+mn-lt"/>
          <a:ea typeface="+mn-ea"/>
          <a:cs typeface="+mn-cs"/>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cs typeface="+mn-cs"/>
        </a:defRPr>
      </a:lvl3pPr>
      <a:lvl4pPr marL="1600200" indent="-228600" algn="l" rtl="0" eaLnBrk="1" fontAlgn="base" hangingPunct="1">
        <a:spcBef>
          <a:spcPct val="20000"/>
        </a:spcBef>
        <a:spcAft>
          <a:spcPct val="0"/>
        </a:spcAft>
        <a:buChar char="–"/>
        <a:defRPr sz="16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itchFamily="34" charset="0"/>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1" name="Picture 9" descr="封面"/>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0" y="1412875"/>
            <a:ext cx="9144000" cy="312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2" name="Rectangle 8"/>
          <p:cNvSpPr>
            <a:spLocks noGrp="1" noChangeArrowheads="1"/>
          </p:cNvSpPr>
          <p:nvPr>
            <p:ph type="title"/>
          </p:nvPr>
        </p:nvSpPr>
        <p:spPr bwMode="auto">
          <a:xfrm>
            <a:off x="755650" y="2636838"/>
            <a:ext cx="5548313"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91440" bIns="45720" numCol="1" anchor="t" anchorCtr="0" compatLnSpc="1">
            <a:prstTxWarp prst="textNoShape">
              <a:avLst/>
            </a:prstTxWarp>
            <a:spAutoFit/>
          </a:bodyPr>
          <a:lstStyle/>
          <a:p>
            <a:pPr lvl="0"/>
            <a:r>
              <a:rPr lang="zh-CN" altLang="en-US" dirty="0" smtClean="0"/>
              <a:t>单击此处编辑母版标题样式</a:t>
            </a:r>
          </a:p>
        </p:txBody>
      </p:sp>
      <p:sp>
        <p:nvSpPr>
          <p:cNvPr id="2053" name="Rectangle 13"/>
          <p:cNvSpPr>
            <a:spLocks noChangeArrowheads="1"/>
          </p:cNvSpPr>
          <p:nvPr/>
        </p:nvSpPr>
        <p:spPr bwMode="auto">
          <a:xfrm>
            <a:off x="7235825" y="476250"/>
            <a:ext cx="1465263" cy="21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defTabSz="784225" eaLnBrk="0" hangingPunct="0"/>
            <a:r>
              <a:rPr lang="en-US" altLang="zh-CN" sz="1400" b="1">
                <a:solidFill>
                  <a:srgbClr val="666666"/>
                </a:solidFill>
                <a:latin typeface="FrutigerNext LT Bold" pitchFamily="34" charset="0"/>
                <a:ea typeface="MS PGothic" pitchFamily="34" charset="-128"/>
              </a:rPr>
              <a:t>Security Level: </a:t>
            </a:r>
          </a:p>
        </p:txBody>
      </p:sp>
      <p:sp>
        <p:nvSpPr>
          <p:cNvPr id="81" name="Rectangle 19"/>
          <p:cNvSpPr>
            <a:spLocks noGrp="1" noChangeArrowheads="1"/>
          </p:cNvSpPr>
          <p:nvPr>
            <p:ph type="dt" sz="quarter" idx="2"/>
          </p:nvPr>
        </p:nvSpPr>
        <p:spPr bwMode="auto">
          <a:xfrm>
            <a:off x="755650" y="479425"/>
            <a:ext cx="2133600" cy="212725"/>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B2B2B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defRPr sz="1400">
                <a:latin typeface="+mn-lt"/>
                <a:ea typeface="+mj-ea"/>
              </a:defRPr>
            </a:lvl1pPr>
          </a:lstStyle>
          <a:p>
            <a:pPr>
              <a:defRPr/>
            </a:pPr>
            <a:endParaRPr lang="en-US" altLang="zh-CN"/>
          </a:p>
        </p:txBody>
      </p:sp>
      <p:sp>
        <p:nvSpPr>
          <p:cNvPr id="2055" name="Rectangle 21"/>
          <p:cNvSpPr>
            <a:spLocks noChangeArrowheads="1"/>
          </p:cNvSpPr>
          <p:nvPr/>
        </p:nvSpPr>
        <p:spPr bwMode="auto">
          <a:xfrm>
            <a:off x="-1952625" y="692150"/>
            <a:ext cx="1844675" cy="55006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marL="342900" indent="-342900" algn="r">
              <a:lnSpc>
                <a:spcPct val="125000"/>
              </a:lnSpc>
              <a:spcBef>
                <a:spcPct val="20000"/>
              </a:spcBef>
            </a:pPr>
            <a:r>
              <a:rPr lang="zh-CN" altLang="en-US" sz="1100" dirty="0">
                <a:solidFill>
                  <a:srgbClr val="FFFFFF"/>
                </a:solidFill>
                <a:latin typeface="Arial" pitchFamily="34" charset="0"/>
              </a:rPr>
              <a:t>英文标题</a:t>
            </a:r>
            <a:r>
              <a:rPr lang="en-US" altLang="zh-CN" sz="1100" dirty="0">
                <a:solidFill>
                  <a:srgbClr val="FFFFFF"/>
                </a:solidFill>
                <a:latin typeface="Arial" pitchFamily="34" charset="0"/>
              </a:rPr>
              <a:t>:32-35pt  </a:t>
            </a:r>
            <a:endParaRPr lang="zh-CN" altLang="en-US" sz="1100" dirty="0">
              <a:solidFill>
                <a:srgbClr val="FFFFFF"/>
              </a:solidFill>
              <a:latin typeface="Arial" pitchFamily="34" charset="0"/>
            </a:endParaRPr>
          </a:p>
          <a:p>
            <a:pPr marL="342900" indent="-342900" algn="r">
              <a:lnSpc>
                <a:spcPct val="125000"/>
              </a:lnSpc>
              <a:spcBef>
                <a:spcPct val="20000"/>
              </a:spcBef>
            </a:pPr>
            <a:r>
              <a:rPr lang="zh-CN" altLang="en-US" sz="1100" dirty="0">
                <a:solidFill>
                  <a:srgbClr val="FFFFFF"/>
                </a:solidFill>
                <a:latin typeface="Arial" pitchFamily="34" charset="0"/>
              </a:rPr>
              <a:t>颜色</a:t>
            </a:r>
            <a:r>
              <a:rPr lang="en-US" altLang="zh-CN" sz="1100" dirty="0">
                <a:solidFill>
                  <a:srgbClr val="FFFFFF"/>
                </a:solidFill>
                <a:latin typeface="Arial" pitchFamily="34" charset="0"/>
              </a:rPr>
              <a:t>: R153 G0 B0</a:t>
            </a:r>
          </a:p>
          <a:p>
            <a:pPr marL="342900" indent="-342900" algn="r">
              <a:lnSpc>
                <a:spcPct val="125000"/>
              </a:lnSpc>
              <a:spcBef>
                <a:spcPct val="20000"/>
              </a:spcBef>
            </a:pPr>
            <a:r>
              <a:rPr lang="zh-CN" altLang="en-US" sz="1100" dirty="0">
                <a:solidFill>
                  <a:srgbClr val="FFFFFF"/>
                </a:solidFill>
                <a:latin typeface="Arial" pitchFamily="34" charset="0"/>
              </a:rPr>
              <a:t>内部使用字体 </a:t>
            </a:r>
            <a:r>
              <a:rPr lang="en-US" altLang="zh-CN" sz="1100" dirty="0">
                <a:solidFill>
                  <a:srgbClr val="FFFFFF"/>
                </a:solidFill>
                <a:latin typeface="Arial" pitchFamily="34" charset="0"/>
              </a:rPr>
              <a:t>:</a:t>
            </a:r>
          </a:p>
          <a:p>
            <a:pPr marL="342900" indent="-342900" algn="r">
              <a:lnSpc>
                <a:spcPct val="125000"/>
              </a:lnSpc>
              <a:spcBef>
                <a:spcPct val="20000"/>
              </a:spcBef>
            </a:pPr>
            <a:r>
              <a:rPr lang="en-US" altLang="zh-CN" sz="1100" dirty="0" err="1">
                <a:solidFill>
                  <a:srgbClr val="FFFFFF"/>
                </a:solidFill>
                <a:latin typeface="Arial" pitchFamily="34" charset="0"/>
              </a:rPr>
              <a:t>FrutigerNext</a:t>
            </a:r>
            <a:r>
              <a:rPr lang="en-US" altLang="zh-CN" sz="1100" dirty="0">
                <a:solidFill>
                  <a:srgbClr val="FFFFFF"/>
                </a:solidFill>
                <a:latin typeface="Arial" pitchFamily="34" charset="0"/>
              </a:rPr>
              <a:t> LT Medium</a:t>
            </a:r>
          </a:p>
          <a:p>
            <a:pPr marL="342900" indent="-342900" algn="r">
              <a:lnSpc>
                <a:spcPct val="125000"/>
              </a:lnSpc>
              <a:spcBef>
                <a:spcPct val="20000"/>
              </a:spcBef>
            </a:pPr>
            <a:r>
              <a:rPr lang="zh-CN" altLang="en-US" sz="1100" dirty="0">
                <a:solidFill>
                  <a:srgbClr val="FFFFFF"/>
                </a:solidFill>
                <a:latin typeface="Arial" pitchFamily="34" charset="0"/>
              </a:rPr>
              <a:t>外部使用字体 </a:t>
            </a:r>
            <a:r>
              <a:rPr lang="en-US" altLang="zh-CN" sz="1100" dirty="0">
                <a:solidFill>
                  <a:srgbClr val="FFFFFF"/>
                </a:solidFill>
                <a:latin typeface="Arial" pitchFamily="34" charset="0"/>
              </a:rPr>
              <a:t>: Arial</a:t>
            </a:r>
          </a:p>
          <a:p>
            <a:pPr marL="342900" indent="-342900" algn="r">
              <a:lnSpc>
                <a:spcPct val="75000"/>
              </a:lnSpc>
              <a:spcBef>
                <a:spcPct val="20000"/>
              </a:spcBef>
            </a:pPr>
            <a:endParaRPr lang="en-US" altLang="zh-CN" sz="1100" dirty="0">
              <a:solidFill>
                <a:srgbClr val="FFFFFF"/>
              </a:solidFill>
              <a:latin typeface="Arial" pitchFamily="34" charset="0"/>
            </a:endParaRPr>
          </a:p>
          <a:p>
            <a:pPr marL="342900" indent="-342900" algn="r">
              <a:lnSpc>
                <a:spcPct val="125000"/>
              </a:lnSpc>
              <a:spcBef>
                <a:spcPct val="20000"/>
              </a:spcBef>
            </a:pPr>
            <a:r>
              <a:rPr lang="zh-CN" altLang="en-US" sz="1100" dirty="0">
                <a:solidFill>
                  <a:srgbClr val="FFFFFF"/>
                </a:solidFill>
                <a:latin typeface="Arial" pitchFamily="34" charset="0"/>
              </a:rPr>
              <a:t>中文标题</a:t>
            </a:r>
            <a:r>
              <a:rPr lang="en-US" altLang="zh-CN" sz="1100" dirty="0">
                <a:solidFill>
                  <a:srgbClr val="FFFFFF"/>
                </a:solidFill>
                <a:latin typeface="Arial" pitchFamily="34" charset="0"/>
              </a:rPr>
              <a:t>:30-32pt  </a:t>
            </a:r>
            <a:endParaRPr lang="zh-CN" altLang="en-US" sz="1100" dirty="0">
              <a:solidFill>
                <a:srgbClr val="FFFFFF"/>
              </a:solidFill>
              <a:latin typeface="Arial" pitchFamily="34" charset="0"/>
            </a:endParaRPr>
          </a:p>
          <a:p>
            <a:pPr marL="342900" indent="-342900" algn="r">
              <a:lnSpc>
                <a:spcPct val="125000"/>
              </a:lnSpc>
              <a:spcBef>
                <a:spcPct val="20000"/>
              </a:spcBef>
            </a:pPr>
            <a:r>
              <a:rPr lang="zh-CN" altLang="en-US" sz="1100" dirty="0">
                <a:solidFill>
                  <a:srgbClr val="FFFFFF"/>
                </a:solidFill>
                <a:latin typeface="Arial" pitchFamily="34" charset="0"/>
              </a:rPr>
              <a:t>颜色</a:t>
            </a:r>
            <a:r>
              <a:rPr lang="en-US" altLang="zh-CN" sz="1100" dirty="0">
                <a:solidFill>
                  <a:srgbClr val="FFFFFF"/>
                </a:solidFill>
                <a:latin typeface="Arial" pitchFamily="34" charset="0"/>
              </a:rPr>
              <a:t>: R153 G0 B0</a:t>
            </a:r>
          </a:p>
          <a:p>
            <a:pPr marL="342900" indent="-342900" algn="r">
              <a:lnSpc>
                <a:spcPct val="125000"/>
              </a:lnSpc>
              <a:spcBef>
                <a:spcPct val="20000"/>
              </a:spcBef>
            </a:pPr>
            <a:r>
              <a:rPr lang="zh-CN" altLang="en-US" sz="1100" dirty="0">
                <a:solidFill>
                  <a:srgbClr val="FFFFFF"/>
                </a:solidFill>
                <a:latin typeface="Arial" pitchFamily="34" charset="0"/>
              </a:rPr>
              <a:t>字体</a:t>
            </a:r>
            <a:r>
              <a:rPr lang="en-US" altLang="zh-CN" sz="1100" dirty="0">
                <a:solidFill>
                  <a:srgbClr val="FFFFFF"/>
                </a:solidFill>
                <a:latin typeface="Arial" pitchFamily="34" charset="0"/>
              </a:rPr>
              <a:t>:</a:t>
            </a:r>
            <a:r>
              <a:rPr lang="zh-CN" altLang="en-US" sz="1100" dirty="0">
                <a:solidFill>
                  <a:srgbClr val="FFFFFF"/>
                </a:solidFill>
                <a:latin typeface="Arial" pitchFamily="34" charset="0"/>
              </a:rPr>
              <a:t>黑体</a:t>
            </a:r>
          </a:p>
          <a:p>
            <a:pPr marL="342900" indent="-342900" algn="r">
              <a:lnSpc>
                <a:spcPct val="125000"/>
              </a:lnSpc>
              <a:spcBef>
                <a:spcPct val="20000"/>
              </a:spcBef>
            </a:pPr>
            <a:endParaRPr lang="zh-CN" altLang="en-US" sz="1100" dirty="0">
              <a:solidFill>
                <a:srgbClr val="FFFFFF"/>
              </a:solidFill>
              <a:latin typeface="Arial" pitchFamily="34" charset="0"/>
            </a:endParaRPr>
          </a:p>
          <a:p>
            <a:pPr marL="342900" indent="-342900" algn="r">
              <a:lnSpc>
                <a:spcPct val="125000"/>
              </a:lnSpc>
              <a:spcBef>
                <a:spcPct val="20000"/>
              </a:spcBef>
            </a:pPr>
            <a:endParaRPr lang="zh-CN" altLang="en-US" sz="1100" dirty="0">
              <a:solidFill>
                <a:srgbClr val="FFFFFF"/>
              </a:solidFill>
              <a:latin typeface="Arial" pitchFamily="34" charset="0"/>
            </a:endParaRPr>
          </a:p>
          <a:p>
            <a:pPr marL="342900" indent="-342900" algn="r">
              <a:lnSpc>
                <a:spcPct val="125000"/>
              </a:lnSpc>
              <a:spcBef>
                <a:spcPct val="20000"/>
              </a:spcBef>
            </a:pPr>
            <a:endParaRPr lang="zh-CN" altLang="en-US" sz="1100" dirty="0">
              <a:solidFill>
                <a:srgbClr val="FFFFFF"/>
              </a:solidFill>
              <a:latin typeface="Arial" pitchFamily="34" charset="0"/>
            </a:endParaRPr>
          </a:p>
          <a:p>
            <a:pPr marL="342900" indent="-342900" algn="r">
              <a:lnSpc>
                <a:spcPct val="125000"/>
              </a:lnSpc>
              <a:spcBef>
                <a:spcPct val="20000"/>
              </a:spcBef>
            </a:pPr>
            <a:r>
              <a:rPr lang="zh-CN" altLang="en-US" sz="1100" dirty="0">
                <a:solidFill>
                  <a:srgbClr val="FFFFFF"/>
                </a:solidFill>
                <a:latin typeface="Arial" pitchFamily="34" charset="0"/>
              </a:rPr>
              <a:t>英文正文</a:t>
            </a:r>
            <a:r>
              <a:rPr lang="en-US" altLang="zh-CN" sz="1100" dirty="0">
                <a:solidFill>
                  <a:srgbClr val="FFFFFF"/>
                </a:solidFill>
                <a:latin typeface="Arial" pitchFamily="34" charset="0"/>
              </a:rPr>
              <a:t>:20-22pt</a:t>
            </a:r>
          </a:p>
          <a:p>
            <a:pPr marL="342900" indent="-342900" algn="r">
              <a:lnSpc>
                <a:spcPct val="125000"/>
              </a:lnSpc>
              <a:spcBef>
                <a:spcPct val="20000"/>
              </a:spcBef>
            </a:pPr>
            <a:r>
              <a:rPr lang="zh-CN" altLang="en-US" sz="1100" dirty="0">
                <a:solidFill>
                  <a:srgbClr val="FFFFFF"/>
                </a:solidFill>
                <a:latin typeface="Arial" pitchFamily="34" charset="0"/>
              </a:rPr>
              <a:t>子目录 </a:t>
            </a:r>
            <a:r>
              <a:rPr lang="en-US" altLang="zh-CN" sz="1100" dirty="0">
                <a:solidFill>
                  <a:srgbClr val="FFFFFF"/>
                </a:solidFill>
                <a:latin typeface="Arial" pitchFamily="34" charset="0"/>
              </a:rPr>
              <a:t>(2-5</a:t>
            </a:r>
            <a:r>
              <a:rPr lang="zh-CN" altLang="en-US" sz="1100" dirty="0">
                <a:solidFill>
                  <a:srgbClr val="FFFFFF"/>
                </a:solidFill>
                <a:latin typeface="Arial" pitchFamily="34" charset="0"/>
              </a:rPr>
              <a:t>级</a:t>
            </a:r>
            <a:r>
              <a:rPr lang="en-US" altLang="zh-CN" sz="1100" dirty="0">
                <a:solidFill>
                  <a:srgbClr val="FFFFFF"/>
                </a:solidFill>
                <a:latin typeface="Arial" pitchFamily="34" charset="0"/>
              </a:rPr>
              <a:t>) :18pt  </a:t>
            </a:r>
          </a:p>
          <a:p>
            <a:pPr marL="342900" indent="-342900" algn="r">
              <a:lnSpc>
                <a:spcPct val="125000"/>
              </a:lnSpc>
              <a:spcBef>
                <a:spcPct val="20000"/>
              </a:spcBef>
            </a:pPr>
            <a:r>
              <a:rPr lang="zh-CN" altLang="en-US" sz="1100" dirty="0">
                <a:solidFill>
                  <a:srgbClr val="FFFFFF"/>
                </a:solidFill>
                <a:latin typeface="Arial" pitchFamily="34" charset="0"/>
              </a:rPr>
              <a:t>颜色</a:t>
            </a:r>
            <a:r>
              <a:rPr lang="en-US" altLang="zh-CN" sz="1100" dirty="0">
                <a:solidFill>
                  <a:srgbClr val="FFFFFF"/>
                </a:solidFill>
                <a:latin typeface="Arial" pitchFamily="34" charset="0"/>
              </a:rPr>
              <a:t>:</a:t>
            </a:r>
            <a:r>
              <a:rPr lang="zh-CN" altLang="en-US" sz="1100" dirty="0">
                <a:solidFill>
                  <a:srgbClr val="FFFFFF"/>
                </a:solidFill>
                <a:latin typeface="Arial" pitchFamily="34" charset="0"/>
              </a:rPr>
              <a:t>黑色</a:t>
            </a:r>
          </a:p>
          <a:p>
            <a:pPr marL="342900" indent="-342900" algn="r">
              <a:lnSpc>
                <a:spcPct val="125000"/>
              </a:lnSpc>
              <a:spcBef>
                <a:spcPct val="20000"/>
              </a:spcBef>
            </a:pPr>
            <a:r>
              <a:rPr lang="zh-CN" altLang="en-US" sz="1100" dirty="0">
                <a:solidFill>
                  <a:srgbClr val="FFFFFF"/>
                </a:solidFill>
                <a:latin typeface="Arial" pitchFamily="34" charset="0"/>
              </a:rPr>
              <a:t>内部使用字体 </a:t>
            </a:r>
            <a:r>
              <a:rPr lang="en-US" altLang="zh-CN" sz="1100" dirty="0">
                <a:solidFill>
                  <a:srgbClr val="FFFFFF"/>
                </a:solidFill>
                <a:latin typeface="Arial" pitchFamily="34" charset="0"/>
              </a:rPr>
              <a:t>:</a:t>
            </a:r>
          </a:p>
          <a:p>
            <a:pPr marL="342900" indent="-342900" algn="r">
              <a:lnSpc>
                <a:spcPct val="125000"/>
              </a:lnSpc>
              <a:spcBef>
                <a:spcPct val="20000"/>
              </a:spcBef>
            </a:pPr>
            <a:r>
              <a:rPr lang="en-US" altLang="zh-CN" sz="1100" dirty="0" err="1">
                <a:solidFill>
                  <a:srgbClr val="FFFFFF"/>
                </a:solidFill>
                <a:latin typeface="Arial" pitchFamily="34" charset="0"/>
              </a:rPr>
              <a:t>FrutigerNext</a:t>
            </a:r>
            <a:r>
              <a:rPr lang="en-US" altLang="zh-CN" sz="1100" dirty="0">
                <a:solidFill>
                  <a:srgbClr val="FFFFFF"/>
                </a:solidFill>
                <a:latin typeface="Arial" pitchFamily="34" charset="0"/>
              </a:rPr>
              <a:t> LT Regular</a:t>
            </a:r>
          </a:p>
          <a:p>
            <a:pPr marL="342900" indent="-342900" algn="r">
              <a:lnSpc>
                <a:spcPct val="125000"/>
              </a:lnSpc>
              <a:spcBef>
                <a:spcPct val="20000"/>
              </a:spcBef>
            </a:pPr>
            <a:r>
              <a:rPr lang="zh-CN" altLang="en-US" sz="1100" dirty="0">
                <a:solidFill>
                  <a:srgbClr val="FFFFFF"/>
                </a:solidFill>
                <a:latin typeface="Arial" pitchFamily="34" charset="0"/>
              </a:rPr>
              <a:t>外部使用字体 </a:t>
            </a:r>
            <a:r>
              <a:rPr lang="en-US" altLang="zh-CN" sz="1100" dirty="0">
                <a:solidFill>
                  <a:srgbClr val="FFFFFF"/>
                </a:solidFill>
                <a:latin typeface="Arial" pitchFamily="34" charset="0"/>
              </a:rPr>
              <a:t>: Arial</a:t>
            </a:r>
          </a:p>
          <a:p>
            <a:pPr marL="342900" indent="-342900" algn="r">
              <a:lnSpc>
                <a:spcPct val="75000"/>
              </a:lnSpc>
              <a:spcBef>
                <a:spcPct val="20000"/>
              </a:spcBef>
            </a:pPr>
            <a:endParaRPr lang="en-US" altLang="zh-CN" sz="1100" dirty="0">
              <a:solidFill>
                <a:srgbClr val="FFFFFF"/>
              </a:solidFill>
              <a:latin typeface="Arial" pitchFamily="34" charset="0"/>
            </a:endParaRPr>
          </a:p>
          <a:p>
            <a:pPr marL="342900" indent="-342900" algn="r">
              <a:lnSpc>
                <a:spcPct val="125000"/>
              </a:lnSpc>
              <a:spcBef>
                <a:spcPct val="20000"/>
              </a:spcBef>
            </a:pPr>
            <a:r>
              <a:rPr lang="zh-CN" altLang="en-US" sz="1100" dirty="0">
                <a:solidFill>
                  <a:srgbClr val="FFFFFF"/>
                </a:solidFill>
                <a:latin typeface="Arial" pitchFamily="34" charset="0"/>
              </a:rPr>
              <a:t>中文正文</a:t>
            </a:r>
            <a:r>
              <a:rPr lang="en-US" altLang="zh-CN" sz="1100" dirty="0">
                <a:solidFill>
                  <a:srgbClr val="FFFFFF"/>
                </a:solidFill>
                <a:latin typeface="Arial" pitchFamily="34" charset="0"/>
              </a:rPr>
              <a:t>:18-20pt</a:t>
            </a:r>
          </a:p>
          <a:p>
            <a:pPr marL="342900" indent="-342900" algn="r">
              <a:lnSpc>
                <a:spcPct val="125000"/>
              </a:lnSpc>
              <a:spcBef>
                <a:spcPct val="20000"/>
              </a:spcBef>
            </a:pPr>
            <a:r>
              <a:rPr lang="zh-CN" altLang="en-US" sz="1100" dirty="0">
                <a:solidFill>
                  <a:srgbClr val="FFFFFF"/>
                </a:solidFill>
                <a:latin typeface="Arial" pitchFamily="34" charset="0"/>
              </a:rPr>
              <a:t>子目录</a:t>
            </a:r>
            <a:r>
              <a:rPr lang="en-US" altLang="zh-CN" sz="1100" dirty="0">
                <a:solidFill>
                  <a:srgbClr val="FFFFFF"/>
                </a:solidFill>
                <a:latin typeface="Arial" pitchFamily="34" charset="0"/>
              </a:rPr>
              <a:t>(2-5</a:t>
            </a:r>
            <a:r>
              <a:rPr lang="zh-CN" altLang="en-US" sz="1100" dirty="0">
                <a:solidFill>
                  <a:srgbClr val="FFFFFF"/>
                </a:solidFill>
                <a:latin typeface="Arial" pitchFamily="34" charset="0"/>
              </a:rPr>
              <a:t>级</a:t>
            </a:r>
            <a:r>
              <a:rPr lang="en-US" altLang="zh-CN" sz="1100" dirty="0">
                <a:solidFill>
                  <a:srgbClr val="FFFFFF"/>
                </a:solidFill>
                <a:latin typeface="Arial" pitchFamily="34" charset="0"/>
              </a:rPr>
              <a:t>):18pt </a:t>
            </a:r>
            <a:endParaRPr lang="zh-CN" altLang="en-US" sz="1100" dirty="0">
              <a:solidFill>
                <a:srgbClr val="FFFFFF"/>
              </a:solidFill>
              <a:latin typeface="Arial" pitchFamily="34" charset="0"/>
            </a:endParaRPr>
          </a:p>
          <a:p>
            <a:pPr marL="342900" indent="-342900" algn="r">
              <a:lnSpc>
                <a:spcPct val="125000"/>
              </a:lnSpc>
              <a:spcBef>
                <a:spcPct val="20000"/>
              </a:spcBef>
            </a:pPr>
            <a:r>
              <a:rPr lang="zh-CN" altLang="en-US" sz="1100" dirty="0">
                <a:solidFill>
                  <a:srgbClr val="FFFFFF"/>
                </a:solidFill>
                <a:latin typeface="Arial" pitchFamily="34" charset="0"/>
              </a:rPr>
              <a:t>颜色</a:t>
            </a:r>
            <a:r>
              <a:rPr lang="en-US" altLang="zh-CN" sz="1100" dirty="0">
                <a:solidFill>
                  <a:srgbClr val="FFFFFF"/>
                </a:solidFill>
                <a:latin typeface="Arial" pitchFamily="34" charset="0"/>
              </a:rPr>
              <a:t>:</a:t>
            </a:r>
            <a:r>
              <a:rPr lang="zh-CN" altLang="en-US" sz="1100" dirty="0">
                <a:solidFill>
                  <a:srgbClr val="FFFFFF"/>
                </a:solidFill>
                <a:latin typeface="Arial" pitchFamily="34" charset="0"/>
              </a:rPr>
              <a:t>黑色</a:t>
            </a:r>
          </a:p>
          <a:p>
            <a:pPr marL="342900" indent="-342900" algn="r">
              <a:lnSpc>
                <a:spcPct val="125000"/>
              </a:lnSpc>
              <a:spcBef>
                <a:spcPct val="20000"/>
              </a:spcBef>
            </a:pPr>
            <a:r>
              <a:rPr lang="zh-CN" altLang="en-US" sz="1100" dirty="0">
                <a:solidFill>
                  <a:srgbClr val="FFFFFF"/>
                </a:solidFill>
                <a:latin typeface="Arial" pitchFamily="34" charset="0"/>
              </a:rPr>
              <a:t>字体</a:t>
            </a:r>
            <a:r>
              <a:rPr lang="en-US" altLang="zh-CN" sz="1100" dirty="0">
                <a:solidFill>
                  <a:srgbClr val="FFFFFF"/>
                </a:solidFill>
                <a:latin typeface="Arial" pitchFamily="34" charset="0"/>
              </a:rPr>
              <a:t>:</a:t>
            </a:r>
            <a:r>
              <a:rPr lang="zh-CN" altLang="en-US" sz="1100" dirty="0">
                <a:solidFill>
                  <a:srgbClr val="FFFFFF"/>
                </a:solidFill>
                <a:latin typeface="Arial" pitchFamily="34" charset="0"/>
              </a:rPr>
              <a:t>细黑体 </a:t>
            </a:r>
            <a:endParaRPr lang="zh-CN" altLang="en-US" sz="1100" dirty="0">
              <a:solidFill>
                <a:srgbClr val="000000"/>
              </a:solidFill>
              <a:latin typeface="Arial" pitchFamily="34" charset="0"/>
            </a:endParaRPr>
          </a:p>
        </p:txBody>
      </p:sp>
      <p:grpSp>
        <p:nvGrpSpPr>
          <p:cNvPr id="2056" name="Group 22"/>
          <p:cNvGrpSpPr>
            <a:grpSpLocks/>
          </p:cNvGrpSpPr>
          <p:nvPr/>
        </p:nvGrpSpPr>
        <p:grpSpPr bwMode="auto">
          <a:xfrm>
            <a:off x="9324975" y="3367088"/>
            <a:ext cx="919163" cy="3490912"/>
            <a:chOff x="5839" y="2160"/>
            <a:chExt cx="579" cy="2199"/>
          </a:xfrm>
        </p:grpSpPr>
        <p:sp>
          <p:nvSpPr>
            <p:cNvPr id="2061" name="Rectangle 23"/>
            <p:cNvSpPr>
              <a:spLocks noChangeArrowheads="1"/>
            </p:cNvSpPr>
            <p:nvPr userDrawn="1"/>
          </p:nvSpPr>
          <p:spPr bwMode="auto">
            <a:xfrm>
              <a:off x="5839" y="2160"/>
              <a:ext cx="579" cy="2199"/>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25" tIns="45712" rIns="91425" bIns="45712" anchor="ctr">
              <a:spAutoFit/>
            </a:bodyPr>
            <a:lstStyle/>
            <a:p>
              <a:endParaRPr lang="zh-CN" altLang="en-US"/>
            </a:p>
          </p:txBody>
        </p:sp>
        <p:grpSp>
          <p:nvGrpSpPr>
            <p:cNvPr id="2062" name="Group 24"/>
            <p:cNvGrpSpPr>
              <a:grpSpLocks/>
            </p:cNvGrpSpPr>
            <p:nvPr userDrawn="1"/>
          </p:nvGrpSpPr>
          <p:grpSpPr bwMode="auto">
            <a:xfrm>
              <a:off x="5893" y="2387"/>
              <a:ext cx="466" cy="115"/>
              <a:chOff x="5893" y="2387"/>
              <a:chExt cx="466" cy="115"/>
            </a:xfrm>
          </p:grpSpPr>
          <p:sp>
            <p:nvSpPr>
              <p:cNvPr id="2123" name="Rectangle 25"/>
              <p:cNvSpPr>
                <a:spLocks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24" name="Rectangle 26"/>
              <p:cNvSpPr>
                <a:spLocks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25" name="Rectangle 27"/>
              <p:cNvSpPr>
                <a:spLocks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26" name="Rectangle 28"/>
              <p:cNvSpPr>
                <a:spLocks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63" name="Group 29"/>
            <p:cNvGrpSpPr>
              <a:grpSpLocks/>
            </p:cNvGrpSpPr>
            <p:nvPr userDrawn="1"/>
          </p:nvGrpSpPr>
          <p:grpSpPr bwMode="auto">
            <a:xfrm>
              <a:off x="5893" y="2523"/>
              <a:ext cx="466" cy="115"/>
              <a:chOff x="5893" y="2523"/>
              <a:chExt cx="466" cy="115"/>
            </a:xfrm>
          </p:grpSpPr>
          <p:sp>
            <p:nvSpPr>
              <p:cNvPr id="2119" name="Rectangle 30"/>
              <p:cNvSpPr>
                <a:spLocks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20" name="Rectangle 31"/>
              <p:cNvSpPr>
                <a:spLocks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21" name="Rectangle 32"/>
              <p:cNvSpPr>
                <a:spLocks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22" name="Rectangle 33"/>
              <p:cNvSpPr>
                <a:spLocks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64" name="Group 34"/>
            <p:cNvGrpSpPr>
              <a:grpSpLocks/>
            </p:cNvGrpSpPr>
            <p:nvPr userDrawn="1"/>
          </p:nvGrpSpPr>
          <p:grpSpPr bwMode="auto">
            <a:xfrm>
              <a:off x="5893" y="2659"/>
              <a:ext cx="466" cy="115"/>
              <a:chOff x="5893" y="2659"/>
              <a:chExt cx="466" cy="115"/>
            </a:xfrm>
          </p:grpSpPr>
          <p:sp>
            <p:nvSpPr>
              <p:cNvPr id="2115" name="Rectangle 35"/>
              <p:cNvSpPr>
                <a:spLocks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16" name="Rectangle 36"/>
              <p:cNvSpPr>
                <a:spLocks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17" name="Rectangle 37"/>
              <p:cNvSpPr>
                <a:spLocks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18" name="Rectangle 38"/>
              <p:cNvSpPr>
                <a:spLocks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65" name="Group 39"/>
            <p:cNvGrpSpPr>
              <a:grpSpLocks/>
            </p:cNvGrpSpPr>
            <p:nvPr userDrawn="1"/>
          </p:nvGrpSpPr>
          <p:grpSpPr bwMode="auto">
            <a:xfrm>
              <a:off x="5893" y="2251"/>
              <a:ext cx="466" cy="119"/>
              <a:chOff x="5893" y="2251"/>
              <a:chExt cx="466" cy="119"/>
            </a:xfrm>
          </p:grpSpPr>
          <p:sp>
            <p:nvSpPr>
              <p:cNvPr id="2111" name="Rectangle 40"/>
              <p:cNvSpPr>
                <a:spLocks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12" name="Rectangle 41"/>
              <p:cNvSpPr>
                <a:spLocks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13" name="Rectangle 42"/>
              <p:cNvSpPr>
                <a:spLocks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14" name="Rectangle 43"/>
              <p:cNvSpPr>
                <a:spLocks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66" name="Group 44"/>
            <p:cNvGrpSpPr>
              <a:grpSpLocks/>
            </p:cNvGrpSpPr>
            <p:nvPr userDrawn="1"/>
          </p:nvGrpSpPr>
          <p:grpSpPr bwMode="auto">
            <a:xfrm>
              <a:off x="5893" y="2886"/>
              <a:ext cx="466" cy="115"/>
              <a:chOff x="5893" y="2886"/>
              <a:chExt cx="466" cy="115"/>
            </a:xfrm>
          </p:grpSpPr>
          <p:sp>
            <p:nvSpPr>
              <p:cNvPr id="2107" name="Rectangle 45"/>
              <p:cNvSpPr>
                <a:spLocks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08" name="Rectangle 46"/>
              <p:cNvSpPr>
                <a:spLocks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09" name="Rectangle 47"/>
              <p:cNvSpPr>
                <a:spLocks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10" name="Rectangle 48"/>
              <p:cNvSpPr>
                <a:spLocks noChangeArrowheads="1"/>
              </p:cNvSpPr>
              <p:nvPr userDrawn="1"/>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67" name="Group 49"/>
            <p:cNvGrpSpPr>
              <a:grpSpLocks/>
            </p:cNvGrpSpPr>
            <p:nvPr userDrawn="1"/>
          </p:nvGrpSpPr>
          <p:grpSpPr bwMode="auto">
            <a:xfrm>
              <a:off x="5893" y="3022"/>
              <a:ext cx="466" cy="115"/>
              <a:chOff x="5893" y="3022"/>
              <a:chExt cx="466" cy="115"/>
            </a:xfrm>
          </p:grpSpPr>
          <p:sp>
            <p:nvSpPr>
              <p:cNvPr id="2103" name="Rectangle 50"/>
              <p:cNvSpPr>
                <a:spLocks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04" name="Rectangle 51"/>
              <p:cNvSpPr>
                <a:spLocks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05" name="Rectangle 52"/>
              <p:cNvSpPr>
                <a:spLocks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06" name="Rectangle 53"/>
              <p:cNvSpPr>
                <a:spLocks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68" name="Group 54"/>
            <p:cNvGrpSpPr>
              <a:grpSpLocks/>
            </p:cNvGrpSpPr>
            <p:nvPr userDrawn="1"/>
          </p:nvGrpSpPr>
          <p:grpSpPr bwMode="auto">
            <a:xfrm>
              <a:off x="5893" y="3158"/>
              <a:ext cx="466" cy="115"/>
              <a:chOff x="5893" y="3158"/>
              <a:chExt cx="466" cy="115"/>
            </a:xfrm>
          </p:grpSpPr>
          <p:sp>
            <p:nvSpPr>
              <p:cNvPr id="2099" name="Rectangle 55"/>
              <p:cNvSpPr>
                <a:spLocks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00" name="Rectangle 56"/>
              <p:cNvSpPr>
                <a:spLocks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01" name="Rectangle 57"/>
              <p:cNvSpPr>
                <a:spLocks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02" name="Rectangle 58"/>
              <p:cNvSpPr>
                <a:spLocks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69" name="Group 59"/>
            <p:cNvGrpSpPr>
              <a:grpSpLocks/>
            </p:cNvGrpSpPr>
            <p:nvPr userDrawn="1"/>
          </p:nvGrpSpPr>
          <p:grpSpPr bwMode="auto">
            <a:xfrm>
              <a:off x="5893" y="3385"/>
              <a:ext cx="466" cy="115"/>
              <a:chOff x="5893" y="3385"/>
              <a:chExt cx="466" cy="115"/>
            </a:xfrm>
          </p:grpSpPr>
          <p:sp>
            <p:nvSpPr>
              <p:cNvPr id="2095" name="Rectangle 60"/>
              <p:cNvSpPr>
                <a:spLocks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96" name="Rectangle 61"/>
              <p:cNvSpPr>
                <a:spLocks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97" name="Rectangle 62"/>
              <p:cNvSpPr>
                <a:spLocks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98" name="Rectangle 63"/>
              <p:cNvSpPr>
                <a:spLocks noChangeArrowheads="1"/>
              </p:cNvSpPr>
              <p:nvPr userDrawn="1"/>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70" name="Group 64"/>
            <p:cNvGrpSpPr>
              <a:grpSpLocks/>
            </p:cNvGrpSpPr>
            <p:nvPr userDrawn="1"/>
          </p:nvGrpSpPr>
          <p:grpSpPr bwMode="auto">
            <a:xfrm>
              <a:off x="5893" y="3521"/>
              <a:ext cx="466" cy="115"/>
              <a:chOff x="5893" y="3521"/>
              <a:chExt cx="466" cy="115"/>
            </a:xfrm>
          </p:grpSpPr>
          <p:sp>
            <p:nvSpPr>
              <p:cNvPr id="2091" name="Rectangle 65"/>
              <p:cNvSpPr>
                <a:spLocks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92" name="Rectangle 66"/>
              <p:cNvSpPr>
                <a:spLocks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93" name="Rectangle 67"/>
              <p:cNvSpPr>
                <a:spLocks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94" name="Rectangle 68"/>
              <p:cNvSpPr>
                <a:spLocks noChangeArrowheads="1"/>
              </p:cNvSpPr>
              <p:nvPr userDrawn="1"/>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71" name="Group 69"/>
            <p:cNvGrpSpPr>
              <a:grpSpLocks/>
            </p:cNvGrpSpPr>
            <p:nvPr userDrawn="1"/>
          </p:nvGrpSpPr>
          <p:grpSpPr bwMode="auto">
            <a:xfrm>
              <a:off x="5893" y="3657"/>
              <a:ext cx="466" cy="115"/>
              <a:chOff x="5893" y="3657"/>
              <a:chExt cx="466" cy="115"/>
            </a:xfrm>
          </p:grpSpPr>
          <p:sp>
            <p:nvSpPr>
              <p:cNvPr id="2087" name="Rectangle 70"/>
              <p:cNvSpPr>
                <a:spLocks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88" name="Rectangle 71"/>
              <p:cNvSpPr>
                <a:spLocks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89" name="Rectangle 72"/>
              <p:cNvSpPr>
                <a:spLocks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90" name="Rectangle 73"/>
              <p:cNvSpPr>
                <a:spLocks noChangeArrowheads="1"/>
              </p:cNvSpPr>
              <p:nvPr userDrawn="1"/>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72" name="Group 74"/>
            <p:cNvGrpSpPr>
              <a:grpSpLocks/>
            </p:cNvGrpSpPr>
            <p:nvPr userDrawn="1"/>
          </p:nvGrpSpPr>
          <p:grpSpPr bwMode="auto">
            <a:xfrm>
              <a:off x="5893" y="3884"/>
              <a:ext cx="466" cy="115"/>
              <a:chOff x="5893" y="3884"/>
              <a:chExt cx="466" cy="115"/>
            </a:xfrm>
          </p:grpSpPr>
          <p:sp>
            <p:nvSpPr>
              <p:cNvPr id="2083" name="Rectangle 75"/>
              <p:cNvSpPr>
                <a:spLocks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84" name="Rectangle 76"/>
              <p:cNvSpPr>
                <a:spLocks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85" name="Rectangle 77"/>
              <p:cNvSpPr>
                <a:spLocks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86" name="Rectangle 78"/>
              <p:cNvSpPr>
                <a:spLocks noChangeArrowheads="1"/>
              </p:cNvSpPr>
              <p:nvPr userDrawn="1"/>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73" name="Group 79"/>
            <p:cNvGrpSpPr>
              <a:grpSpLocks/>
            </p:cNvGrpSpPr>
            <p:nvPr userDrawn="1"/>
          </p:nvGrpSpPr>
          <p:grpSpPr bwMode="auto">
            <a:xfrm>
              <a:off x="5893" y="4026"/>
              <a:ext cx="466" cy="115"/>
              <a:chOff x="5893" y="4026"/>
              <a:chExt cx="466" cy="115"/>
            </a:xfrm>
          </p:grpSpPr>
          <p:sp>
            <p:nvSpPr>
              <p:cNvPr id="2079" name="Rectangle 80"/>
              <p:cNvSpPr>
                <a:spLocks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80" name="Rectangle 81"/>
              <p:cNvSpPr>
                <a:spLocks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81" name="Rectangle 82"/>
              <p:cNvSpPr>
                <a:spLocks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82" name="Rectangle 83"/>
              <p:cNvSpPr>
                <a:spLocks noChangeArrowheads="1"/>
              </p:cNvSpPr>
              <p:nvPr userDrawn="1"/>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74" name="Group 84"/>
            <p:cNvGrpSpPr>
              <a:grpSpLocks/>
            </p:cNvGrpSpPr>
            <p:nvPr userDrawn="1"/>
          </p:nvGrpSpPr>
          <p:grpSpPr bwMode="auto">
            <a:xfrm>
              <a:off x="5893" y="4167"/>
              <a:ext cx="466" cy="115"/>
              <a:chOff x="5893" y="4167"/>
              <a:chExt cx="466" cy="115"/>
            </a:xfrm>
          </p:grpSpPr>
          <p:sp>
            <p:nvSpPr>
              <p:cNvPr id="2075" name="Rectangle 85"/>
              <p:cNvSpPr>
                <a:spLocks noChangeArrowheads="1"/>
              </p:cNvSpPr>
              <p:nvPr userDrawn="1"/>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76" name="Rectangle 86"/>
              <p:cNvSpPr>
                <a:spLocks noChangeArrowheads="1"/>
              </p:cNvSpPr>
              <p:nvPr userDrawn="1"/>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77" name="Rectangle 87"/>
              <p:cNvSpPr>
                <a:spLocks noChangeArrowheads="1"/>
              </p:cNvSpPr>
              <p:nvPr userDrawn="1"/>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78" name="Rectangle 88"/>
              <p:cNvSpPr>
                <a:spLocks noChangeArrowheads="1"/>
              </p:cNvSpPr>
              <p:nvPr userDrawn="1"/>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2057" name="Rectangle 89"/>
          <p:cNvSpPr>
            <a:spLocks noChangeArrowheads="1"/>
          </p:cNvSpPr>
          <p:nvPr/>
        </p:nvSpPr>
        <p:spPr bwMode="auto">
          <a:xfrm>
            <a:off x="9251950" y="1341438"/>
            <a:ext cx="1192213" cy="172561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a:lnSpc>
                <a:spcPct val="120000"/>
              </a:lnSpc>
              <a:spcBef>
                <a:spcPct val="20000"/>
              </a:spcBef>
            </a:pPr>
            <a:r>
              <a:rPr lang="zh-CN" altLang="en-US" sz="1100">
                <a:solidFill>
                  <a:srgbClr val="FFFFFF"/>
                </a:solidFill>
                <a:latin typeface="Arial" pitchFamily="34" charset="0"/>
              </a:rPr>
              <a:t>配色参考方案：</a:t>
            </a:r>
          </a:p>
          <a:p>
            <a:pPr>
              <a:lnSpc>
                <a:spcPct val="120000"/>
              </a:lnSpc>
              <a:spcBef>
                <a:spcPct val="20000"/>
              </a:spcBef>
            </a:pPr>
            <a:r>
              <a:rPr lang="zh-CN" altLang="en-US" sz="1100">
                <a:solidFill>
                  <a:srgbClr val="FFFFFF"/>
                </a:solidFill>
                <a:latin typeface="Arial" pitchFamily="34" charset="0"/>
              </a:rPr>
              <a:t>建议同一页面内不超过四种颜色，以下是</a:t>
            </a:r>
            <a:r>
              <a:rPr lang="en-US" altLang="zh-CN" sz="1100">
                <a:solidFill>
                  <a:srgbClr val="FFFFFF"/>
                </a:solidFill>
                <a:latin typeface="Arial" pitchFamily="34" charset="0"/>
              </a:rPr>
              <a:t>13</a:t>
            </a:r>
            <a:r>
              <a:rPr lang="zh-CN" altLang="en-US" sz="1100">
                <a:solidFill>
                  <a:srgbClr val="FFFFFF"/>
                </a:solidFill>
                <a:latin typeface="Arial" pitchFamily="34" charset="0"/>
              </a:rPr>
              <a:t>组配色方案，同一页面内只选择一组使用。（仅供参考）</a:t>
            </a:r>
          </a:p>
        </p:txBody>
      </p:sp>
      <p:sp>
        <p:nvSpPr>
          <p:cNvPr id="2058" name="Rectangle 90"/>
          <p:cNvSpPr>
            <a:spLocks noChangeArrowheads="1"/>
          </p:cNvSpPr>
          <p:nvPr/>
        </p:nvSpPr>
        <p:spPr bwMode="auto">
          <a:xfrm>
            <a:off x="9251950" y="7938"/>
            <a:ext cx="1120775" cy="68421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a:lnSpc>
                <a:spcPct val="120000"/>
              </a:lnSpc>
              <a:spcBef>
                <a:spcPct val="20000"/>
              </a:spcBef>
            </a:pPr>
            <a:r>
              <a:rPr lang="zh-CN" altLang="en-US" sz="1100">
                <a:solidFill>
                  <a:srgbClr val="FFFFFF"/>
                </a:solidFill>
                <a:latin typeface="Arial" pitchFamily="34" charset="0"/>
              </a:rPr>
              <a:t>客户或者合作伙伴的标志放在右上角</a:t>
            </a:r>
            <a:r>
              <a:rPr lang="en-US" altLang="zh-CN" sz="1100">
                <a:solidFill>
                  <a:srgbClr val="FFFFFF"/>
                </a:solidFill>
                <a:latin typeface="Arial" pitchFamily="34" charset="0"/>
              </a:rPr>
              <a:t>.</a:t>
            </a:r>
            <a:endParaRPr lang="zh-CN" altLang="en-US" sz="1100">
              <a:solidFill>
                <a:srgbClr val="FFFFFF"/>
              </a:solidFill>
              <a:latin typeface="Arial" pitchFamily="34" charset="0"/>
            </a:endParaRPr>
          </a:p>
        </p:txBody>
      </p:sp>
      <p:sp>
        <p:nvSpPr>
          <p:cNvPr id="152" name="Text Box 5"/>
          <p:cNvSpPr txBox="1">
            <a:spLocks noChangeArrowheads="1"/>
          </p:cNvSpPr>
          <p:nvPr/>
        </p:nvSpPr>
        <p:spPr bwMode="auto">
          <a:xfrm>
            <a:off x="755650" y="6230938"/>
            <a:ext cx="2967038" cy="212725"/>
          </a:xfrm>
          <a:prstGeom prst="rect">
            <a:avLst/>
          </a:prstGeom>
          <a:noFill/>
          <a:ln>
            <a:noFill/>
          </a:ln>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bIns="0">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400" dirty="0" smtClean="0">
                <a:solidFill>
                  <a:srgbClr val="000000"/>
                </a:solidFill>
                <a:latin typeface="FrutigerNext LT Bold" pitchFamily="34" charset="0"/>
                <a:ea typeface="MS PGothic" pitchFamily="34" charset="-128"/>
              </a:rPr>
              <a:t>HUAWEI TECHNOLOGIES CO., LTD.</a:t>
            </a:r>
          </a:p>
        </p:txBody>
      </p:sp>
      <p:sp>
        <p:nvSpPr>
          <p:cNvPr id="153" name="Text Box 7"/>
          <p:cNvSpPr txBox="1">
            <a:spLocks noChangeArrowheads="1"/>
          </p:cNvSpPr>
          <p:nvPr/>
        </p:nvSpPr>
        <p:spPr bwMode="auto">
          <a:xfrm>
            <a:off x="7229475" y="4019550"/>
            <a:ext cx="1258888" cy="244475"/>
          </a:xfrm>
          <a:prstGeom prst="rect">
            <a:avLst/>
          </a:prstGeom>
          <a:noFill/>
          <a:ln>
            <a:noFill/>
          </a:ln>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000" smtClean="0">
                <a:solidFill>
                  <a:srgbClr val="FFFFFF"/>
                </a:solidFill>
                <a:latin typeface="FrutigerNext LT Bold" pitchFamily="34" charset="0"/>
                <a:ea typeface="MS PGothic" pitchFamily="34" charset="-128"/>
              </a:rPr>
              <a:t>www.huawei.com</a:t>
            </a:r>
          </a:p>
        </p:txBody>
      </p:sp>
      <p:pic>
        <p:nvPicPr>
          <p:cNvPr id="79" name="Picture 6" descr="Logo"/>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7669213" y="5684838"/>
            <a:ext cx="706437"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16" r:id="rId1"/>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chemeClr val="bg1"/>
          </a:solidFill>
          <a:latin typeface="+mn-lt"/>
          <a:ea typeface="黑体" pitchFamily="49" charset="-122"/>
          <a:cs typeface="+mj-cs"/>
        </a:defRPr>
      </a:lvl1pPr>
      <a:lvl2pPr algn="l" rtl="0" eaLnBrk="0" fontAlgn="base" hangingPunct="0">
        <a:spcBef>
          <a:spcPct val="0"/>
        </a:spcBef>
        <a:spcAft>
          <a:spcPct val="0"/>
        </a:spcAft>
        <a:defRPr sz="3200" b="1">
          <a:solidFill>
            <a:schemeClr val="bg1"/>
          </a:solidFill>
          <a:latin typeface="黑体" pitchFamily="49" charset="-122"/>
          <a:ea typeface="黑体" pitchFamily="49" charset="-122"/>
          <a:cs typeface="宋体" charset="-122"/>
        </a:defRPr>
      </a:lvl2pPr>
      <a:lvl3pPr algn="l" rtl="0" eaLnBrk="0" fontAlgn="base" hangingPunct="0">
        <a:spcBef>
          <a:spcPct val="0"/>
        </a:spcBef>
        <a:spcAft>
          <a:spcPct val="0"/>
        </a:spcAft>
        <a:defRPr sz="3200" b="1">
          <a:solidFill>
            <a:schemeClr val="bg1"/>
          </a:solidFill>
          <a:latin typeface="黑体" pitchFamily="49" charset="-122"/>
          <a:ea typeface="黑体" pitchFamily="49" charset="-122"/>
          <a:cs typeface="宋体" charset="-122"/>
        </a:defRPr>
      </a:lvl3pPr>
      <a:lvl4pPr algn="l" rtl="0" eaLnBrk="0" fontAlgn="base" hangingPunct="0">
        <a:spcBef>
          <a:spcPct val="0"/>
        </a:spcBef>
        <a:spcAft>
          <a:spcPct val="0"/>
        </a:spcAft>
        <a:defRPr sz="3200" b="1">
          <a:solidFill>
            <a:schemeClr val="bg1"/>
          </a:solidFill>
          <a:latin typeface="黑体" pitchFamily="49" charset="-122"/>
          <a:ea typeface="黑体" pitchFamily="49" charset="-122"/>
          <a:cs typeface="宋体" charset="-122"/>
        </a:defRPr>
      </a:lvl4pPr>
      <a:lvl5pPr algn="l" rtl="0" eaLnBrk="0" fontAlgn="base" hangingPunct="0">
        <a:spcBef>
          <a:spcPct val="0"/>
        </a:spcBef>
        <a:spcAft>
          <a:spcPct val="0"/>
        </a:spcAft>
        <a:defRPr sz="3200" b="1">
          <a:solidFill>
            <a:schemeClr val="bg1"/>
          </a:solidFill>
          <a:latin typeface="黑体" pitchFamily="49" charset="-122"/>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000">
          <a:solidFill>
            <a:schemeClr val="tx1"/>
          </a:solidFill>
          <a:latin typeface="+mn-lt"/>
          <a:ea typeface="+mn-ea"/>
          <a:cs typeface="+mn-cs"/>
        </a:defRPr>
      </a:lvl2pPr>
      <a:lvl3pPr marL="1143000" indent="-228600" algn="l" rtl="0" eaLnBrk="0" fontAlgn="base" hangingPunct="0">
        <a:spcBef>
          <a:spcPct val="20000"/>
        </a:spcBef>
        <a:spcAft>
          <a:spcPct val="0"/>
        </a:spcAft>
        <a:buFont typeface="FrutigerNext LT Medium" pitchFamily="34" charset="0"/>
        <a:buChar char="»"/>
        <a:defRPr>
          <a:solidFill>
            <a:schemeClr val="tx1"/>
          </a:solidFill>
          <a:latin typeface="+mn-lt"/>
          <a:ea typeface="+mn-ea"/>
          <a:cs typeface="+mn-cs"/>
        </a:defRPr>
      </a:lvl3pPr>
      <a:lvl4pPr marL="1600200" indent="-228600" algn="l" rtl="0" eaLnBrk="0" fontAlgn="base" hangingPunct="0">
        <a:spcBef>
          <a:spcPct val="20000"/>
        </a:spcBef>
        <a:spcAft>
          <a:spcPct val="0"/>
        </a:spcAft>
        <a:buChar char="–"/>
        <a:defRPr sz="16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0" name="Text Box 5"/>
          <p:cNvSpPr txBox="1">
            <a:spLocks noChangeArrowheads="1"/>
          </p:cNvSpPr>
          <p:nvPr/>
        </p:nvSpPr>
        <p:spPr bwMode="auto">
          <a:xfrm>
            <a:off x="755650" y="6219825"/>
            <a:ext cx="2967038" cy="212725"/>
          </a:xfrm>
          <a:prstGeom prst="rect">
            <a:avLst/>
          </a:prstGeom>
          <a:noFill/>
          <a:ln>
            <a:noFill/>
          </a:ln>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bIns="0">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400" dirty="0" smtClean="0">
                <a:solidFill>
                  <a:srgbClr val="000000"/>
                </a:solidFill>
                <a:latin typeface="FrutigerNext LT Bold" pitchFamily="34" charset="0"/>
                <a:ea typeface="MS PGothic" pitchFamily="34" charset="-128"/>
              </a:rPr>
              <a:t>HUAWEI TECHNOLOGIES CO., LTD.</a:t>
            </a:r>
          </a:p>
        </p:txBody>
      </p:sp>
      <p:pic>
        <p:nvPicPr>
          <p:cNvPr id="5125" name="Picture 6" descr="Logo"/>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7669213" y="5684838"/>
            <a:ext cx="706437"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7" name="Rectangle 8"/>
          <p:cNvSpPr>
            <a:spLocks noGrp="1" noChangeArrowheads="1"/>
          </p:cNvSpPr>
          <p:nvPr>
            <p:ph type="title"/>
          </p:nvPr>
        </p:nvSpPr>
        <p:spPr bwMode="auto">
          <a:xfrm>
            <a:off x="755650" y="4508500"/>
            <a:ext cx="5548313" cy="584775"/>
          </a:xfrm>
          <a:prstGeom prst="rect">
            <a:avLst/>
          </a:prstGeom>
          <a:noFill/>
          <a:ln>
            <a:noFill/>
          </a:ln>
          <a:effectLst/>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91440" bIns="45720" numCol="1" anchor="t" anchorCtr="0" compatLnSpc="1">
            <a:prstTxWarp prst="textNoShape">
              <a:avLst/>
            </a:prstTxWarp>
            <a:spAutoFit/>
          </a:bodyPr>
          <a:lstStyle/>
          <a:p>
            <a:pPr lvl="0"/>
            <a:r>
              <a:rPr lang="zh-CN" altLang="en-US" dirty="0" smtClean="0"/>
              <a:t>单击此处编辑母版标题样式</a:t>
            </a:r>
          </a:p>
        </p:txBody>
      </p:sp>
      <p:sp>
        <p:nvSpPr>
          <p:cNvPr id="5128" name="Rectangle 13"/>
          <p:cNvSpPr>
            <a:spLocks noChangeArrowheads="1"/>
          </p:cNvSpPr>
          <p:nvPr/>
        </p:nvSpPr>
        <p:spPr bwMode="auto">
          <a:xfrm>
            <a:off x="7235825" y="476250"/>
            <a:ext cx="1465263" cy="21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defTabSz="784225" eaLnBrk="0" hangingPunct="0"/>
            <a:r>
              <a:rPr lang="en-US" altLang="zh-CN" sz="1400" b="1">
                <a:solidFill>
                  <a:srgbClr val="666666"/>
                </a:solidFill>
                <a:latin typeface="FrutigerNext LT Bold" pitchFamily="34" charset="0"/>
                <a:ea typeface="MS PGothic" pitchFamily="34" charset="-128"/>
              </a:rPr>
              <a:t>Security Level: </a:t>
            </a:r>
          </a:p>
        </p:txBody>
      </p:sp>
      <p:sp>
        <p:nvSpPr>
          <p:cNvPr id="85" name="Rectangle 19"/>
          <p:cNvSpPr>
            <a:spLocks noGrp="1" noChangeArrowheads="1"/>
          </p:cNvSpPr>
          <p:nvPr>
            <p:ph type="dt" sz="quarter" idx="2"/>
          </p:nvPr>
        </p:nvSpPr>
        <p:spPr bwMode="auto">
          <a:xfrm>
            <a:off x="755650" y="479425"/>
            <a:ext cx="2133600" cy="212725"/>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B2B2B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defRPr sz="1400">
                <a:latin typeface="+mn-lt"/>
                <a:ea typeface="+mj-ea"/>
              </a:defRPr>
            </a:lvl1pPr>
          </a:lstStyle>
          <a:p>
            <a:pPr>
              <a:defRPr/>
            </a:pPr>
            <a:endParaRPr lang="en-US" altLang="zh-CN"/>
          </a:p>
        </p:txBody>
      </p:sp>
      <p:sp>
        <p:nvSpPr>
          <p:cNvPr id="5130" name="Rectangle 17"/>
          <p:cNvSpPr>
            <a:spLocks noChangeArrowheads="1"/>
          </p:cNvSpPr>
          <p:nvPr/>
        </p:nvSpPr>
        <p:spPr bwMode="auto">
          <a:xfrm>
            <a:off x="-1952625" y="692150"/>
            <a:ext cx="1844675" cy="55006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marL="342900" indent="-342900" algn="r">
              <a:lnSpc>
                <a:spcPct val="125000"/>
              </a:lnSpc>
              <a:spcBef>
                <a:spcPct val="20000"/>
              </a:spcBef>
            </a:pPr>
            <a:r>
              <a:rPr lang="zh-CN" altLang="en-US" sz="1100">
                <a:solidFill>
                  <a:srgbClr val="FFFFFF"/>
                </a:solidFill>
                <a:latin typeface="Arial" pitchFamily="34" charset="0"/>
              </a:rPr>
              <a:t>英文标题</a:t>
            </a:r>
            <a:r>
              <a:rPr lang="en-US" altLang="zh-CN" sz="1100">
                <a:solidFill>
                  <a:srgbClr val="FFFFFF"/>
                </a:solidFill>
                <a:latin typeface="Arial" pitchFamily="34" charset="0"/>
              </a:rPr>
              <a:t>:32-35pt  </a:t>
            </a:r>
            <a:endParaRPr lang="zh-CN" altLang="en-US" sz="1100">
              <a:solidFill>
                <a:srgbClr val="FFFFFF"/>
              </a:solidFill>
              <a:latin typeface="Arial" pitchFamily="34" charset="0"/>
            </a:endParaRPr>
          </a:p>
          <a:p>
            <a:pPr marL="342900" indent="-342900" algn="r">
              <a:lnSpc>
                <a:spcPct val="125000"/>
              </a:lnSpc>
              <a:spcBef>
                <a:spcPct val="20000"/>
              </a:spcBef>
            </a:pPr>
            <a:r>
              <a:rPr lang="zh-CN" altLang="en-US" sz="1100">
                <a:solidFill>
                  <a:srgbClr val="FFFFFF"/>
                </a:solidFill>
                <a:latin typeface="Arial" pitchFamily="34" charset="0"/>
              </a:rPr>
              <a:t>颜色</a:t>
            </a:r>
            <a:r>
              <a:rPr lang="en-US" altLang="zh-CN" sz="1100">
                <a:solidFill>
                  <a:srgbClr val="FFFFFF"/>
                </a:solidFill>
                <a:latin typeface="Arial" pitchFamily="34" charset="0"/>
              </a:rPr>
              <a:t>: R153 G0 B0</a:t>
            </a:r>
          </a:p>
          <a:p>
            <a:pPr marL="342900" indent="-342900" algn="r">
              <a:lnSpc>
                <a:spcPct val="125000"/>
              </a:lnSpc>
              <a:spcBef>
                <a:spcPct val="20000"/>
              </a:spcBef>
            </a:pPr>
            <a:r>
              <a:rPr lang="zh-CN" altLang="en-US" sz="1100">
                <a:solidFill>
                  <a:srgbClr val="FFFFFF"/>
                </a:solidFill>
                <a:latin typeface="Arial" pitchFamily="34" charset="0"/>
              </a:rPr>
              <a:t>内部使用字体 </a:t>
            </a:r>
            <a:r>
              <a:rPr lang="en-US" altLang="zh-CN" sz="1100">
                <a:solidFill>
                  <a:srgbClr val="FFFFFF"/>
                </a:solidFill>
                <a:latin typeface="Arial" pitchFamily="34" charset="0"/>
              </a:rPr>
              <a:t>:</a:t>
            </a:r>
          </a:p>
          <a:p>
            <a:pPr marL="342900" indent="-342900" algn="r">
              <a:lnSpc>
                <a:spcPct val="125000"/>
              </a:lnSpc>
              <a:spcBef>
                <a:spcPct val="20000"/>
              </a:spcBef>
            </a:pPr>
            <a:r>
              <a:rPr lang="en-US" altLang="zh-CN" sz="1100">
                <a:solidFill>
                  <a:srgbClr val="FFFFFF"/>
                </a:solidFill>
                <a:latin typeface="Arial" pitchFamily="34" charset="0"/>
              </a:rPr>
              <a:t>FrutigerNext LT Medium</a:t>
            </a:r>
          </a:p>
          <a:p>
            <a:pPr marL="342900" indent="-342900" algn="r">
              <a:lnSpc>
                <a:spcPct val="125000"/>
              </a:lnSpc>
              <a:spcBef>
                <a:spcPct val="20000"/>
              </a:spcBef>
            </a:pPr>
            <a:r>
              <a:rPr lang="zh-CN" altLang="en-US" sz="1100">
                <a:solidFill>
                  <a:srgbClr val="FFFFFF"/>
                </a:solidFill>
                <a:latin typeface="Arial" pitchFamily="34" charset="0"/>
              </a:rPr>
              <a:t>外部使用字体 </a:t>
            </a:r>
            <a:r>
              <a:rPr lang="en-US" altLang="zh-CN" sz="1100">
                <a:solidFill>
                  <a:srgbClr val="FFFFFF"/>
                </a:solidFill>
                <a:latin typeface="Arial" pitchFamily="34" charset="0"/>
              </a:rPr>
              <a:t>: Arial</a:t>
            </a:r>
          </a:p>
          <a:p>
            <a:pPr marL="342900" indent="-342900" algn="r">
              <a:lnSpc>
                <a:spcPct val="75000"/>
              </a:lnSpc>
              <a:spcBef>
                <a:spcPct val="20000"/>
              </a:spcBef>
            </a:pPr>
            <a:endParaRPr lang="en-US" altLang="zh-CN" sz="1100">
              <a:solidFill>
                <a:srgbClr val="FFFFFF"/>
              </a:solidFill>
              <a:latin typeface="Arial" pitchFamily="34" charset="0"/>
            </a:endParaRPr>
          </a:p>
          <a:p>
            <a:pPr marL="342900" indent="-342900" algn="r">
              <a:lnSpc>
                <a:spcPct val="125000"/>
              </a:lnSpc>
              <a:spcBef>
                <a:spcPct val="20000"/>
              </a:spcBef>
            </a:pPr>
            <a:r>
              <a:rPr lang="zh-CN" altLang="en-US" sz="1100">
                <a:solidFill>
                  <a:srgbClr val="FFFFFF"/>
                </a:solidFill>
                <a:latin typeface="Arial" pitchFamily="34" charset="0"/>
              </a:rPr>
              <a:t>中文标题</a:t>
            </a:r>
            <a:r>
              <a:rPr lang="en-US" altLang="zh-CN" sz="1100">
                <a:solidFill>
                  <a:srgbClr val="FFFFFF"/>
                </a:solidFill>
                <a:latin typeface="Arial" pitchFamily="34" charset="0"/>
              </a:rPr>
              <a:t>:30-32pt  </a:t>
            </a:r>
            <a:endParaRPr lang="zh-CN" altLang="en-US" sz="1100">
              <a:solidFill>
                <a:srgbClr val="FFFFFF"/>
              </a:solidFill>
              <a:latin typeface="Arial" pitchFamily="34" charset="0"/>
            </a:endParaRPr>
          </a:p>
          <a:p>
            <a:pPr marL="342900" indent="-342900" algn="r">
              <a:lnSpc>
                <a:spcPct val="125000"/>
              </a:lnSpc>
              <a:spcBef>
                <a:spcPct val="20000"/>
              </a:spcBef>
            </a:pPr>
            <a:r>
              <a:rPr lang="zh-CN" altLang="en-US" sz="1100">
                <a:solidFill>
                  <a:srgbClr val="FFFFFF"/>
                </a:solidFill>
                <a:latin typeface="Arial" pitchFamily="34" charset="0"/>
              </a:rPr>
              <a:t>颜色</a:t>
            </a:r>
            <a:r>
              <a:rPr lang="en-US" altLang="zh-CN" sz="1100">
                <a:solidFill>
                  <a:srgbClr val="FFFFFF"/>
                </a:solidFill>
                <a:latin typeface="Arial" pitchFamily="34" charset="0"/>
              </a:rPr>
              <a:t>: R153 G0 B0</a:t>
            </a:r>
          </a:p>
          <a:p>
            <a:pPr marL="342900" indent="-342900" algn="r">
              <a:lnSpc>
                <a:spcPct val="125000"/>
              </a:lnSpc>
              <a:spcBef>
                <a:spcPct val="20000"/>
              </a:spcBef>
            </a:pPr>
            <a:r>
              <a:rPr lang="zh-CN" altLang="en-US" sz="1100">
                <a:solidFill>
                  <a:srgbClr val="FFFFFF"/>
                </a:solidFill>
                <a:latin typeface="Arial" pitchFamily="34" charset="0"/>
              </a:rPr>
              <a:t>字体</a:t>
            </a:r>
            <a:r>
              <a:rPr lang="en-US" altLang="zh-CN" sz="1100">
                <a:solidFill>
                  <a:srgbClr val="FFFFFF"/>
                </a:solidFill>
                <a:latin typeface="Arial" pitchFamily="34" charset="0"/>
              </a:rPr>
              <a:t>:</a:t>
            </a:r>
            <a:r>
              <a:rPr lang="zh-CN" altLang="en-US" sz="1100">
                <a:solidFill>
                  <a:srgbClr val="FFFFFF"/>
                </a:solidFill>
                <a:latin typeface="Arial" pitchFamily="34" charset="0"/>
              </a:rPr>
              <a:t>黑体</a:t>
            </a:r>
          </a:p>
          <a:p>
            <a:pPr marL="342900" indent="-342900" algn="r">
              <a:lnSpc>
                <a:spcPct val="125000"/>
              </a:lnSpc>
              <a:spcBef>
                <a:spcPct val="20000"/>
              </a:spcBef>
            </a:pPr>
            <a:endParaRPr lang="zh-CN" altLang="en-US" sz="1100">
              <a:solidFill>
                <a:srgbClr val="FFFFFF"/>
              </a:solidFill>
              <a:latin typeface="Arial" pitchFamily="34" charset="0"/>
            </a:endParaRPr>
          </a:p>
          <a:p>
            <a:pPr marL="342900" indent="-342900" algn="r">
              <a:lnSpc>
                <a:spcPct val="125000"/>
              </a:lnSpc>
              <a:spcBef>
                <a:spcPct val="20000"/>
              </a:spcBef>
            </a:pPr>
            <a:endParaRPr lang="zh-CN" altLang="en-US" sz="1100">
              <a:solidFill>
                <a:srgbClr val="FFFFFF"/>
              </a:solidFill>
              <a:latin typeface="Arial" pitchFamily="34" charset="0"/>
            </a:endParaRPr>
          </a:p>
          <a:p>
            <a:pPr marL="342900" indent="-342900" algn="r">
              <a:lnSpc>
                <a:spcPct val="125000"/>
              </a:lnSpc>
              <a:spcBef>
                <a:spcPct val="20000"/>
              </a:spcBef>
            </a:pPr>
            <a:endParaRPr lang="zh-CN" altLang="en-US" sz="1100">
              <a:solidFill>
                <a:srgbClr val="FFFFFF"/>
              </a:solidFill>
              <a:latin typeface="Arial" pitchFamily="34" charset="0"/>
            </a:endParaRPr>
          </a:p>
          <a:p>
            <a:pPr marL="342900" indent="-342900" algn="r">
              <a:lnSpc>
                <a:spcPct val="125000"/>
              </a:lnSpc>
              <a:spcBef>
                <a:spcPct val="20000"/>
              </a:spcBef>
            </a:pPr>
            <a:r>
              <a:rPr lang="zh-CN" altLang="en-US" sz="1100">
                <a:solidFill>
                  <a:srgbClr val="FFFFFF"/>
                </a:solidFill>
                <a:latin typeface="Arial" pitchFamily="34" charset="0"/>
              </a:rPr>
              <a:t>英文正文</a:t>
            </a:r>
            <a:r>
              <a:rPr lang="en-US" altLang="zh-CN" sz="1100">
                <a:solidFill>
                  <a:srgbClr val="FFFFFF"/>
                </a:solidFill>
                <a:latin typeface="Arial" pitchFamily="34" charset="0"/>
              </a:rPr>
              <a:t>:20-22pt</a:t>
            </a:r>
          </a:p>
          <a:p>
            <a:pPr marL="342900" indent="-342900" algn="r">
              <a:lnSpc>
                <a:spcPct val="125000"/>
              </a:lnSpc>
              <a:spcBef>
                <a:spcPct val="20000"/>
              </a:spcBef>
            </a:pPr>
            <a:r>
              <a:rPr lang="zh-CN" altLang="en-US" sz="1100">
                <a:solidFill>
                  <a:srgbClr val="FFFFFF"/>
                </a:solidFill>
                <a:latin typeface="Arial" pitchFamily="34" charset="0"/>
              </a:rPr>
              <a:t>子目录 </a:t>
            </a:r>
            <a:r>
              <a:rPr lang="en-US" altLang="zh-CN" sz="1100">
                <a:solidFill>
                  <a:srgbClr val="FFFFFF"/>
                </a:solidFill>
                <a:latin typeface="Arial" pitchFamily="34" charset="0"/>
              </a:rPr>
              <a:t>(2-5</a:t>
            </a:r>
            <a:r>
              <a:rPr lang="zh-CN" altLang="en-US" sz="1100">
                <a:solidFill>
                  <a:srgbClr val="FFFFFF"/>
                </a:solidFill>
                <a:latin typeface="Arial" pitchFamily="34" charset="0"/>
              </a:rPr>
              <a:t>级</a:t>
            </a:r>
            <a:r>
              <a:rPr lang="en-US" altLang="zh-CN" sz="1100">
                <a:solidFill>
                  <a:srgbClr val="FFFFFF"/>
                </a:solidFill>
                <a:latin typeface="Arial" pitchFamily="34" charset="0"/>
              </a:rPr>
              <a:t>) :18pt  </a:t>
            </a:r>
          </a:p>
          <a:p>
            <a:pPr marL="342900" indent="-342900" algn="r">
              <a:lnSpc>
                <a:spcPct val="125000"/>
              </a:lnSpc>
              <a:spcBef>
                <a:spcPct val="20000"/>
              </a:spcBef>
            </a:pPr>
            <a:r>
              <a:rPr lang="zh-CN" altLang="en-US" sz="1100">
                <a:solidFill>
                  <a:srgbClr val="FFFFFF"/>
                </a:solidFill>
                <a:latin typeface="Arial" pitchFamily="34" charset="0"/>
              </a:rPr>
              <a:t>颜色</a:t>
            </a:r>
            <a:r>
              <a:rPr lang="en-US" altLang="zh-CN" sz="1100">
                <a:solidFill>
                  <a:srgbClr val="FFFFFF"/>
                </a:solidFill>
                <a:latin typeface="Arial" pitchFamily="34" charset="0"/>
              </a:rPr>
              <a:t>:</a:t>
            </a:r>
            <a:r>
              <a:rPr lang="zh-CN" altLang="en-US" sz="1100">
                <a:solidFill>
                  <a:srgbClr val="FFFFFF"/>
                </a:solidFill>
                <a:latin typeface="Arial" pitchFamily="34" charset="0"/>
              </a:rPr>
              <a:t>黑色</a:t>
            </a:r>
          </a:p>
          <a:p>
            <a:pPr marL="342900" indent="-342900" algn="r">
              <a:lnSpc>
                <a:spcPct val="125000"/>
              </a:lnSpc>
              <a:spcBef>
                <a:spcPct val="20000"/>
              </a:spcBef>
            </a:pPr>
            <a:r>
              <a:rPr lang="zh-CN" altLang="en-US" sz="1100">
                <a:solidFill>
                  <a:srgbClr val="FFFFFF"/>
                </a:solidFill>
                <a:latin typeface="Arial" pitchFamily="34" charset="0"/>
              </a:rPr>
              <a:t>内部使用字体 </a:t>
            </a:r>
            <a:r>
              <a:rPr lang="en-US" altLang="zh-CN" sz="1100">
                <a:solidFill>
                  <a:srgbClr val="FFFFFF"/>
                </a:solidFill>
                <a:latin typeface="Arial" pitchFamily="34" charset="0"/>
              </a:rPr>
              <a:t>:</a:t>
            </a:r>
          </a:p>
          <a:p>
            <a:pPr marL="342900" indent="-342900" algn="r">
              <a:lnSpc>
                <a:spcPct val="125000"/>
              </a:lnSpc>
              <a:spcBef>
                <a:spcPct val="20000"/>
              </a:spcBef>
            </a:pPr>
            <a:r>
              <a:rPr lang="en-US" altLang="zh-CN" sz="1100">
                <a:solidFill>
                  <a:srgbClr val="FFFFFF"/>
                </a:solidFill>
                <a:latin typeface="Arial" pitchFamily="34" charset="0"/>
              </a:rPr>
              <a:t>FrutigerNext LT Regular</a:t>
            </a:r>
          </a:p>
          <a:p>
            <a:pPr marL="342900" indent="-342900" algn="r">
              <a:lnSpc>
                <a:spcPct val="125000"/>
              </a:lnSpc>
              <a:spcBef>
                <a:spcPct val="20000"/>
              </a:spcBef>
            </a:pPr>
            <a:r>
              <a:rPr lang="zh-CN" altLang="en-US" sz="1100">
                <a:solidFill>
                  <a:srgbClr val="FFFFFF"/>
                </a:solidFill>
                <a:latin typeface="Arial" pitchFamily="34" charset="0"/>
              </a:rPr>
              <a:t>外部使用字体 </a:t>
            </a:r>
            <a:r>
              <a:rPr lang="en-US" altLang="zh-CN" sz="1100">
                <a:solidFill>
                  <a:srgbClr val="FFFFFF"/>
                </a:solidFill>
                <a:latin typeface="Arial" pitchFamily="34" charset="0"/>
              </a:rPr>
              <a:t>: Arial</a:t>
            </a:r>
          </a:p>
          <a:p>
            <a:pPr marL="342900" indent="-342900" algn="r">
              <a:lnSpc>
                <a:spcPct val="75000"/>
              </a:lnSpc>
              <a:spcBef>
                <a:spcPct val="20000"/>
              </a:spcBef>
            </a:pPr>
            <a:endParaRPr lang="en-US" altLang="zh-CN" sz="1100">
              <a:solidFill>
                <a:srgbClr val="FFFFFF"/>
              </a:solidFill>
              <a:latin typeface="Arial" pitchFamily="34" charset="0"/>
            </a:endParaRPr>
          </a:p>
          <a:p>
            <a:pPr marL="342900" indent="-342900" algn="r">
              <a:lnSpc>
                <a:spcPct val="125000"/>
              </a:lnSpc>
              <a:spcBef>
                <a:spcPct val="20000"/>
              </a:spcBef>
            </a:pPr>
            <a:r>
              <a:rPr lang="zh-CN" altLang="en-US" sz="1100">
                <a:solidFill>
                  <a:srgbClr val="FFFFFF"/>
                </a:solidFill>
                <a:latin typeface="Arial" pitchFamily="34" charset="0"/>
              </a:rPr>
              <a:t>中文正文</a:t>
            </a:r>
            <a:r>
              <a:rPr lang="en-US" altLang="zh-CN" sz="1100">
                <a:solidFill>
                  <a:srgbClr val="FFFFFF"/>
                </a:solidFill>
                <a:latin typeface="Arial" pitchFamily="34" charset="0"/>
              </a:rPr>
              <a:t>:18-20pt</a:t>
            </a:r>
          </a:p>
          <a:p>
            <a:pPr marL="342900" indent="-342900" algn="r">
              <a:lnSpc>
                <a:spcPct val="125000"/>
              </a:lnSpc>
              <a:spcBef>
                <a:spcPct val="20000"/>
              </a:spcBef>
            </a:pPr>
            <a:r>
              <a:rPr lang="zh-CN" altLang="en-US" sz="1100">
                <a:solidFill>
                  <a:srgbClr val="FFFFFF"/>
                </a:solidFill>
                <a:latin typeface="Arial" pitchFamily="34" charset="0"/>
              </a:rPr>
              <a:t>子目录</a:t>
            </a:r>
            <a:r>
              <a:rPr lang="en-US" altLang="zh-CN" sz="1100">
                <a:solidFill>
                  <a:srgbClr val="FFFFFF"/>
                </a:solidFill>
                <a:latin typeface="Arial" pitchFamily="34" charset="0"/>
              </a:rPr>
              <a:t>(2-5</a:t>
            </a:r>
            <a:r>
              <a:rPr lang="zh-CN" altLang="en-US" sz="1100">
                <a:solidFill>
                  <a:srgbClr val="FFFFFF"/>
                </a:solidFill>
                <a:latin typeface="Arial" pitchFamily="34" charset="0"/>
              </a:rPr>
              <a:t>级</a:t>
            </a:r>
            <a:r>
              <a:rPr lang="en-US" altLang="zh-CN" sz="1100">
                <a:solidFill>
                  <a:srgbClr val="FFFFFF"/>
                </a:solidFill>
                <a:latin typeface="Arial" pitchFamily="34" charset="0"/>
              </a:rPr>
              <a:t>):18pt </a:t>
            </a:r>
            <a:endParaRPr lang="zh-CN" altLang="en-US" sz="1100">
              <a:solidFill>
                <a:srgbClr val="FFFFFF"/>
              </a:solidFill>
              <a:latin typeface="Arial" pitchFamily="34" charset="0"/>
            </a:endParaRPr>
          </a:p>
          <a:p>
            <a:pPr marL="342900" indent="-342900" algn="r">
              <a:lnSpc>
                <a:spcPct val="125000"/>
              </a:lnSpc>
              <a:spcBef>
                <a:spcPct val="20000"/>
              </a:spcBef>
            </a:pPr>
            <a:r>
              <a:rPr lang="zh-CN" altLang="en-US" sz="1100">
                <a:solidFill>
                  <a:srgbClr val="FFFFFF"/>
                </a:solidFill>
                <a:latin typeface="Arial" pitchFamily="34" charset="0"/>
              </a:rPr>
              <a:t>颜色</a:t>
            </a:r>
            <a:r>
              <a:rPr lang="en-US" altLang="zh-CN" sz="1100">
                <a:solidFill>
                  <a:srgbClr val="FFFFFF"/>
                </a:solidFill>
                <a:latin typeface="Arial" pitchFamily="34" charset="0"/>
              </a:rPr>
              <a:t>:</a:t>
            </a:r>
            <a:r>
              <a:rPr lang="zh-CN" altLang="en-US" sz="1100">
                <a:solidFill>
                  <a:srgbClr val="FFFFFF"/>
                </a:solidFill>
                <a:latin typeface="Arial" pitchFamily="34" charset="0"/>
              </a:rPr>
              <a:t>黑色</a:t>
            </a:r>
          </a:p>
          <a:p>
            <a:pPr marL="342900" indent="-342900" algn="r">
              <a:lnSpc>
                <a:spcPct val="125000"/>
              </a:lnSpc>
              <a:spcBef>
                <a:spcPct val="20000"/>
              </a:spcBef>
            </a:pPr>
            <a:r>
              <a:rPr lang="zh-CN" altLang="en-US" sz="1100">
                <a:solidFill>
                  <a:srgbClr val="FFFFFF"/>
                </a:solidFill>
                <a:latin typeface="Arial" pitchFamily="34" charset="0"/>
              </a:rPr>
              <a:t>字体</a:t>
            </a:r>
            <a:r>
              <a:rPr lang="en-US" altLang="zh-CN" sz="1100">
                <a:solidFill>
                  <a:srgbClr val="FFFFFF"/>
                </a:solidFill>
                <a:latin typeface="Arial" pitchFamily="34" charset="0"/>
              </a:rPr>
              <a:t>:</a:t>
            </a:r>
            <a:r>
              <a:rPr lang="zh-CN" altLang="en-US" sz="1100">
                <a:solidFill>
                  <a:srgbClr val="FFFFFF"/>
                </a:solidFill>
                <a:latin typeface="Arial" pitchFamily="34" charset="0"/>
              </a:rPr>
              <a:t>细黑体 </a:t>
            </a:r>
            <a:endParaRPr lang="zh-CN" altLang="en-US" sz="1100">
              <a:solidFill>
                <a:srgbClr val="000000"/>
              </a:solidFill>
              <a:latin typeface="Arial" pitchFamily="34" charset="0"/>
            </a:endParaRPr>
          </a:p>
        </p:txBody>
      </p:sp>
      <p:grpSp>
        <p:nvGrpSpPr>
          <p:cNvPr id="5131" name="Group 85"/>
          <p:cNvGrpSpPr>
            <a:grpSpLocks/>
          </p:cNvGrpSpPr>
          <p:nvPr/>
        </p:nvGrpSpPr>
        <p:grpSpPr bwMode="auto">
          <a:xfrm>
            <a:off x="9324975" y="3367088"/>
            <a:ext cx="919163" cy="3490912"/>
            <a:chOff x="5839" y="2160"/>
            <a:chExt cx="579" cy="2199"/>
          </a:xfrm>
        </p:grpSpPr>
        <p:sp>
          <p:nvSpPr>
            <p:cNvPr id="5134" name="Rectangle 86"/>
            <p:cNvSpPr>
              <a:spLocks noChangeArrowheads="1"/>
            </p:cNvSpPr>
            <p:nvPr userDrawn="1"/>
          </p:nvSpPr>
          <p:spPr bwMode="auto">
            <a:xfrm>
              <a:off x="5839" y="2160"/>
              <a:ext cx="579" cy="2199"/>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25" tIns="45712" rIns="91425" bIns="45712" anchor="ctr">
              <a:spAutoFit/>
            </a:bodyPr>
            <a:lstStyle/>
            <a:p>
              <a:endParaRPr lang="zh-CN" altLang="en-US"/>
            </a:p>
          </p:txBody>
        </p:sp>
        <p:grpSp>
          <p:nvGrpSpPr>
            <p:cNvPr id="5135" name="Group 87"/>
            <p:cNvGrpSpPr>
              <a:grpSpLocks/>
            </p:cNvGrpSpPr>
            <p:nvPr userDrawn="1"/>
          </p:nvGrpSpPr>
          <p:grpSpPr bwMode="auto">
            <a:xfrm>
              <a:off x="5893" y="2387"/>
              <a:ext cx="466" cy="115"/>
              <a:chOff x="5893" y="2387"/>
              <a:chExt cx="466" cy="115"/>
            </a:xfrm>
          </p:grpSpPr>
          <p:sp>
            <p:nvSpPr>
              <p:cNvPr id="5196" name="Rectangle 88"/>
              <p:cNvSpPr>
                <a:spLocks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97" name="Rectangle 89"/>
              <p:cNvSpPr>
                <a:spLocks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98" name="Rectangle 90"/>
              <p:cNvSpPr>
                <a:spLocks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99" name="Rectangle 91"/>
              <p:cNvSpPr>
                <a:spLocks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36" name="Group 92"/>
            <p:cNvGrpSpPr>
              <a:grpSpLocks/>
            </p:cNvGrpSpPr>
            <p:nvPr userDrawn="1"/>
          </p:nvGrpSpPr>
          <p:grpSpPr bwMode="auto">
            <a:xfrm>
              <a:off x="5893" y="2523"/>
              <a:ext cx="466" cy="115"/>
              <a:chOff x="5893" y="2523"/>
              <a:chExt cx="466" cy="115"/>
            </a:xfrm>
          </p:grpSpPr>
          <p:sp>
            <p:nvSpPr>
              <p:cNvPr id="5192" name="Rectangle 93"/>
              <p:cNvSpPr>
                <a:spLocks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93" name="Rectangle 94"/>
              <p:cNvSpPr>
                <a:spLocks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94" name="Rectangle 95"/>
              <p:cNvSpPr>
                <a:spLocks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95" name="Rectangle 96"/>
              <p:cNvSpPr>
                <a:spLocks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37" name="Group 97"/>
            <p:cNvGrpSpPr>
              <a:grpSpLocks/>
            </p:cNvGrpSpPr>
            <p:nvPr userDrawn="1"/>
          </p:nvGrpSpPr>
          <p:grpSpPr bwMode="auto">
            <a:xfrm>
              <a:off x="5893" y="2659"/>
              <a:ext cx="466" cy="115"/>
              <a:chOff x="5893" y="2659"/>
              <a:chExt cx="466" cy="115"/>
            </a:xfrm>
          </p:grpSpPr>
          <p:sp>
            <p:nvSpPr>
              <p:cNvPr id="5188" name="Rectangle 98"/>
              <p:cNvSpPr>
                <a:spLocks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89" name="Rectangle 99"/>
              <p:cNvSpPr>
                <a:spLocks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90" name="Rectangle 100"/>
              <p:cNvSpPr>
                <a:spLocks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91" name="Rectangle 101"/>
              <p:cNvSpPr>
                <a:spLocks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38" name="Group 102"/>
            <p:cNvGrpSpPr>
              <a:grpSpLocks/>
            </p:cNvGrpSpPr>
            <p:nvPr userDrawn="1"/>
          </p:nvGrpSpPr>
          <p:grpSpPr bwMode="auto">
            <a:xfrm>
              <a:off x="5893" y="2251"/>
              <a:ext cx="466" cy="119"/>
              <a:chOff x="5893" y="2251"/>
              <a:chExt cx="466" cy="119"/>
            </a:xfrm>
          </p:grpSpPr>
          <p:sp>
            <p:nvSpPr>
              <p:cNvPr id="5184" name="Rectangle 103"/>
              <p:cNvSpPr>
                <a:spLocks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85" name="Rectangle 104"/>
              <p:cNvSpPr>
                <a:spLocks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86" name="Rectangle 105"/>
              <p:cNvSpPr>
                <a:spLocks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87" name="Rectangle 106"/>
              <p:cNvSpPr>
                <a:spLocks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39" name="Group 107"/>
            <p:cNvGrpSpPr>
              <a:grpSpLocks/>
            </p:cNvGrpSpPr>
            <p:nvPr userDrawn="1"/>
          </p:nvGrpSpPr>
          <p:grpSpPr bwMode="auto">
            <a:xfrm>
              <a:off x="5893" y="2886"/>
              <a:ext cx="466" cy="115"/>
              <a:chOff x="5893" y="2886"/>
              <a:chExt cx="466" cy="115"/>
            </a:xfrm>
          </p:grpSpPr>
          <p:sp>
            <p:nvSpPr>
              <p:cNvPr id="5180" name="Rectangle 108"/>
              <p:cNvSpPr>
                <a:spLocks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81" name="Rectangle 109"/>
              <p:cNvSpPr>
                <a:spLocks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82" name="Rectangle 110"/>
              <p:cNvSpPr>
                <a:spLocks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83" name="Rectangle 111"/>
              <p:cNvSpPr>
                <a:spLocks noChangeArrowheads="1"/>
              </p:cNvSpPr>
              <p:nvPr userDrawn="1"/>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40" name="Group 112"/>
            <p:cNvGrpSpPr>
              <a:grpSpLocks/>
            </p:cNvGrpSpPr>
            <p:nvPr userDrawn="1"/>
          </p:nvGrpSpPr>
          <p:grpSpPr bwMode="auto">
            <a:xfrm>
              <a:off x="5893" y="3022"/>
              <a:ext cx="466" cy="115"/>
              <a:chOff x="5893" y="3022"/>
              <a:chExt cx="466" cy="115"/>
            </a:xfrm>
          </p:grpSpPr>
          <p:sp>
            <p:nvSpPr>
              <p:cNvPr id="5176" name="Rectangle 113"/>
              <p:cNvSpPr>
                <a:spLocks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77" name="Rectangle 114"/>
              <p:cNvSpPr>
                <a:spLocks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78" name="Rectangle 115"/>
              <p:cNvSpPr>
                <a:spLocks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79" name="Rectangle 116"/>
              <p:cNvSpPr>
                <a:spLocks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41" name="Group 117"/>
            <p:cNvGrpSpPr>
              <a:grpSpLocks/>
            </p:cNvGrpSpPr>
            <p:nvPr userDrawn="1"/>
          </p:nvGrpSpPr>
          <p:grpSpPr bwMode="auto">
            <a:xfrm>
              <a:off x="5893" y="3158"/>
              <a:ext cx="466" cy="115"/>
              <a:chOff x="5893" y="3158"/>
              <a:chExt cx="466" cy="115"/>
            </a:xfrm>
          </p:grpSpPr>
          <p:sp>
            <p:nvSpPr>
              <p:cNvPr id="5172" name="Rectangle 118"/>
              <p:cNvSpPr>
                <a:spLocks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73" name="Rectangle 119"/>
              <p:cNvSpPr>
                <a:spLocks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74" name="Rectangle 120"/>
              <p:cNvSpPr>
                <a:spLocks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75" name="Rectangle 121"/>
              <p:cNvSpPr>
                <a:spLocks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42" name="Group 122"/>
            <p:cNvGrpSpPr>
              <a:grpSpLocks/>
            </p:cNvGrpSpPr>
            <p:nvPr userDrawn="1"/>
          </p:nvGrpSpPr>
          <p:grpSpPr bwMode="auto">
            <a:xfrm>
              <a:off x="5893" y="3385"/>
              <a:ext cx="466" cy="115"/>
              <a:chOff x="5893" y="3385"/>
              <a:chExt cx="466" cy="115"/>
            </a:xfrm>
          </p:grpSpPr>
          <p:sp>
            <p:nvSpPr>
              <p:cNvPr id="5168" name="Rectangle 123"/>
              <p:cNvSpPr>
                <a:spLocks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69" name="Rectangle 124"/>
              <p:cNvSpPr>
                <a:spLocks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70" name="Rectangle 125"/>
              <p:cNvSpPr>
                <a:spLocks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71" name="Rectangle 126"/>
              <p:cNvSpPr>
                <a:spLocks noChangeArrowheads="1"/>
              </p:cNvSpPr>
              <p:nvPr userDrawn="1"/>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43" name="Group 127"/>
            <p:cNvGrpSpPr>
              <a:grpSpLocks/>
            </p:cNvGrpSpPr>
            <p:nvPr userDrawn="1"/>
          </p:nvGrpSpPr>
          <p:grpSpPr bwMode="auto">
            <a:xfrm>
              <a:off x="5893" y="3521"/>
              <a:ext cx="466" cy="115"/>
              <a:chOff x="5893" y="3521"/>
              <a:chExt cx="466" cy="115"/>
            </a:xfrm>
          </p:grpSpPr>
          <p:sp>
            <p:nvSpPr>
              <p:cNvPr id="5164" name="Rectangle 128"/>
              <p:cNvSpPr>
                <a:spLocks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65" name="Rectangle 129"/>
              <p:cNvSpPr>
                <a:spLocks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66" name="Rectangle 130"/>
              <p:cNvSpPr>
                <a:spLocks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67" name="Rectangle 131"/>
              <p:cNvSpPr>
                <a:spLocks noChangeArrowheads="1"/>
              </p:cNvSpPr>
              <p:nvPr userDrawn="1"/>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44" name="Group 132"/>
            <p:cNvGrpSpPr>
              <a:grpSpLocks/>
            </p:cNvGrpSpPr>
            <p:nvPr userDrawn="1"/>
          </p:nvGrpSpPr>
          <p:grpSpPr bwMode="auto">
            <a:xfrm>
              <a:off x="5893" y="3657"/>
              <a:ext cx="466" cy="115"/>
              <a:chOff x="5893" y="3657"/>
              <a:chExt cx="466" cy="115"/>
            </a:xfrm>
          </p:grpSpPr>
          <p:sp>
            <p:nvSpPr>
              <p:cNvPr id="5160" name="Rectangle 133"/>
              <p:cNvSpPr>
                <a:spLocks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61" name="Rectangle 134"/>
              <p:cNvSpPr>
                <a:spLocks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62" name="Rectangle 135"/>
              <p:cNvSpPr>
                <a:spLocks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63" name="Rectangle 136"/>
              <p:cNvSpPr>
                <a:spLocks noChangeArrowheads="1"/>
              </p:cNvSpPr>
              <p:nvPr userDrawn="1"/>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45" name="Group 137"/>
            <p:cNvGrpSpPr>
              <a:grpSpLocks/>
            </p:cNvGrpSpPr>
            <p:nvPr userDrawn="1"/>
          </p:nvGrpSpPr>
          <p:grpSpPr bwMode="auto">
            <a:xfrm>
              <a:off x="5893" y="3884"/>
              <a:ext cx="466" cy="115"/>
              <a:chOff x="5893" y="3884"/>
              <a:chExt cx="466" cy="115"/>
            </a:xfrm>
          </p:grpSpPr>
          <p:sp>
            <p:nvSpPr>
              <p:cNvPr id="5156" name="Rectangle 138"/>
              <p:cNvSpPr>
                <a:spLocks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57" name="Rectangle 139"/>
              <p:cNvSpPr>
                <a:spLocks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58" name="Rectangle 140"/>
              <p:cNvSpPr>
                <a:spLocks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59" name="Rectangle 141"/>
              <p:cNvSpPr>
                <a:spLocks noChangeArrowheads="1"/>
              </p:cNvSpPr>
              <p:nvPr userDrawn="1"/>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46" name="Group 142"/>
            <p:cNvGrpSpPr>
              <a:grpSpLocks/>
            </p:cNvGrpSpPr>
            <p:nvPr userDrawn="1"/>
          </p:nvGrpSpPr>
          <p:grpSpPr bwMode="auto">
            <a:xfrm>
              <a:off x="5893" y="4026"/>
              <a:ext cx="466" cy="115"/>
              <a:chOff x="5893" y="4026"/>
              <a:chExt cx="466" cy="115"/>
            </a:xfrm>
          </p:grpSpPr>
          <p:sp>
            <p:nvSpPr>
              <p:cNvPr id="5152" name="Rectangle 143"/>
              <p:cNvSpPr>
                <a:spLocks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53" name="Rectangle 144"/>
              <p:cNvSpPr>
                <a:spLocks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54" name="Rectangle 145"/>
              <p:cNvSpPr>
                <a:spLocks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55" name="Rectangle 146"/>
              <p:cNvSpPr>
                <a:spLocks noChangeArrowheads="1"/>
              </p:cNvSpPr>
              <p:nvPr userDrawn="1"/>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47" name="Group 147"/>
            <p:cNvGrpSpPr>
              <a:grpSpLocks/>
            </p:cNvGrpSpPr>
            <p:nvPr userDrawn="1"/>
          </p:nvGrpSpPr>
          <p:grpSpPr bwMode="auto">
            <a:xfrm>
              <a:off x="5893" y="4167"/>
              <a:ext cx="466" cy="115"/>
              <a:chOff x="5893" y="4167"/>
              <a:chExt cx="466" cy="115"/>
            </a:xfrm>
          </p:grpSpPr>
          <p:sp>
            <p:nvSpPr>
              <p:cNvPr id="5148" name="Rectangle 148"/>
              <p:cNvSpPr>
                <a:spLocks noChangeArrowheads="1"/>
              </p:cNvSpPr>
              <p:nvPr userDrawn="1"/>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49" name="Rectangle 149"/>
              <p:cNvSpPr>
                <a:spLocks noChangeArrowheads="1"/>
              </p:cNvSpPr>
              <p:nvPr userDrawn="1"/>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50" name="Rectangle 150"/>
              <p:cNvSpPr>
                <a:spLocks noChangeArrowheads="1"/>
              </p:cNvSpPr>
              <p:nvPr userDrawn="1"/>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51" name="Rectangle 151"/>
              <p:cNvSpPr>
                <a:spLocks noChangeArrowheads="1"/>
              </p:cNvSpPr>
              <p:nvPr userDrawn="1"/>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5132" name="Rectangle 152"/>
          <p:cNvSpPr>
            <a:spLocks noChangeArrowheads="1"/>
          </p:cNvSpPr>
          <p:nvPr/>
        </p:nvSpPr>
        <p:spPr bwMode="auto">
          <a:xfrm>
            <a:off x="9251950" y="1341438"/>
            <a:ext cx="1192213" cy="172561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a:lnSpc>
                <a:spcPct val="120000"/>
              </a:lnSpc>
              <a:spcBef>
                <a:spcPct val="20000"/>
              </a:spcBef>
            </a:pPr>
            <a:r>
              <a:rPr lang="zh-CN" altLang="en-US" sz="1100">
                <a:solidFill>
                  <a:srgbClr val="FFFFFF"/>
                </a:solidFill>
                <a:latin typeface="Arial" pitchFamily="34" charset="0"/>
              </a:rPr>
              <a:t>配色参考方案：</a:t>
            </a:r>
          </a:p>
          <a:p>
            <a:pPr>
              <a:lnSpc>
                <a:spcPct val="120000"/>
              </a:lnSpc>
              <a:spcBef>
                <a:spcPct val="20000"/>
              </a:spcBef>
            </a:pPr>
            <a:r>
              <a:rPr lang="zh-CN" altLang="en-US" sz="1100">
                <a:solidFill>
                  <a:srgbClr val="FFFFFF"/>
                </a:solidFill>
                <a:latin typeface="Arial" pitchFamily="34" charset="0"/>
              </a:rPr>
              <a:t>建议同一页面内不超过四种颜色，以下是</a:t>
            </a:r>
            <a:r>
              <a:rPr lang="en-US" altLang="zh-CN" sz="1100">
                <a:solidFill>
                  <a:srgbClr val="FFFFFF"/>
                </a:solidFill>
                <a:latin typeface="Arial" pitchFamily="34" charset="0"/>
              </a:rPr>
              <a:t>13</a:t>
            </a:r>
            <a:r>
              <a:rPr lang="zh-CN" altLang="en-US" sz="1100">
                <a:solidFill>
                  <a:srgbClr val="FFFFFF"/>
                </a:solidFill>
                <a:latin typeface="Arial" pitchFamily="34" charset="0"/>
              </a:rPr>
              <a:t>组配色方案，同一页面内只选择一组使用。（仅供参考）</a:t>
            </a:r>
          </a:p>
        </p:txBody>
      </p:sp>
      <p:sp>
        <p:nvSpPr>
          <p:cNvPr id="5133" name="Rectangle 153"/>
          <p:cNvSpPr>
            <a:spLocks noChangeArrowheads="1"/>
          </p:cNvSpPr>
          <p:nvPr/>
        </p:nvSpPr>
        <p:spPr bwMode="auto">
          <a:xfrm>
            <a:off x="9251950" y="7938"/>
            <a:ext cx="1120775" cy="68421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a:lnSpc>
                <a:spcPct val="120000"/>
              </a:lnSpc>
              <a:spcBef>
                <a:spcPct val="20000"/>
              </a:spcBef>
            </a:pPr>
            <a:r>
              <a:rPr lang="zh-CN" altLang="en-US" sz="1100">
                <a:solidFill>
                  <a:srgbClr val="FFFFFF"/>
                </a:solidFill>
                <a:latin typeface="Arial" pitchFamily="34" charset="0"/>
              </a:rPr>
              <a:t>客户或者合作伙伴的标志放在右上角</a:t>
            </a:r>
            <a:r>
              <a:rPr lang="en-US" altLang="zh-CN" sz="1100">
                <a:solidFill>
                  <a:srgbClr val="FFFFFF"/>
                </a:solidFill>
                <a:latin typeface="Arial" pitchFamily="34" charset="0"/>
              </a:rPr>
              <a:t>.</a:t>
            </a:r>
            <a:endParaRPr lang="zh-CN" altLang="en-US" sz="1100">
              <a:solidFill>
                <a:srgbClr val="FFFFFF"/>
              </a:solidFill>
              <a:latin typeface="Arial" pitchFamily="34" charset="0"/>
            </a:endParaRPr>
          </a:p>
        </p:txBody>
      </p:sp>
      <p:pic>
        <p:nvPicPr>
          <p:cNvPr id="5200" name="Picture 80" descr="200016582-001副本"/>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0" y="1268413"/>
            <a:ext cx="9144000" cy="2951162"/>
          </a:xfrm>
          <a:prstGeom prst="rect">
            <a:avLst/>
          </a:prstGeom>
          <a:noFill/>
          <a:extLst>
            <a:ext uri="{909E8E84-426E-40DD-AFC4-6F175D3DCCD1}">
              <a14:hiddenFill xmlns:a14="http://schemas.microsoft.com/office/drawing/2010/main">
                <a:solidFill>
                  <a:srgbClr val="FFFFFF"/>
                </a:solidFill>
              </a14:hiddenFill>
            </a:ext>
          </a:extLst>
        </p:spPr>
      </p:pic>
      <p:pic>
        <p:nvPicPr>
          <p:cNvPr id="5201" name="Picture 81" descr="未标题-2"/>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6083300" y="1268413"/>
            <a:ext cx="3060700" cy="2949575"/>
          </a:xfrm>
          <a:prstGeom prst="rect">
            <a:avLst/>
          </a:prstGeom>
          <a:noFill/>
          <a:extLst>
            <a:ext uri="{909E8E84-426E-40DD-AFC4-6F175D3DCCD1}">
              <a14:hiddenFill xmlns:a14="http://schemas.microsoft.com/office/drawing/2010/main">
                <a:solidFill>
                  <a:srgbClr val="FFFFFF"/>
                </a:solidFill>
              </a14:hiddenFill>
            </a:ext>
          </a:extLst>
        </p:spPr>
      </p:pic>
      <p:sp>
        <p:nvSpPr>
          <p:cNvPr id="82" name="Text Box 7"/>
          <p:cNvSpPr txBox="1">
            <a:spLocks noChangeArrowheads="1"/>
          </p:cNvSpPr>
          <p:nvPr/>
        </p:nvSpPr>
        <p:spPr bwMode="auto">
          <a:xfrm>
            <a:off x="7229475" y="3795713"/>
            <a:ext cx="1258888" cy="244475"/>
          </a:xfrm>
          <a:prstGeom prst="rect">
            <a:avLst/>
          </a:prstGeom>
          <a:noFill/>
          <a:ln>
            <a:noFill/>
          </a:ln>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000" smtClean="0">
                <a:solidFill>
                  <a:srgbClr val="FFFFFF"/>
                </a:solidFill>
                <a:latin typeface="FrutigerNext LT Bold" pitchFamily="34" charset="0"/>
                <a:ea typeface="MS PGothic" pitchFamily="34" charset="-128"/>
              </a:rPr>
              <a:t>www.huawei.com</a:t>
            </a:r>
          </a:p>
        </p:txBody>
      </p:sp>
    </p:spTree>
  </p:cSld>
  <p:clrMap bg1="lt1" tx1="dk1" bg2="lt2" tx2="dk2" accent1="accent1" accent2="accent2" accent3="accent3" accent4="accent4" accent5="accent5" accent6="accent6" hlink="hlink" folHlink="folHlink"/>
  <p:sldLayoutIdLst>
    <p:sldLayoutId id="2147483817" r:id="rId1"/>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chemeClr val="tx1"/>
          </a:solidFill>
          <a:latin typeface="+mn-lt"/>
          <a:ea typeface="黑体" pitchFamily="49" charset="-122"/>
          <a:cs typeface="+mj-cs"/>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000">
          <a:solidFill>
            <a:schemeClr val="tx1"/>
          </a:solidFill>
          <a:latin typeface="+mn-lt"/>
          <a:ea typeface="+mn-ea"/>
          <a:cs typeface="+mn-cs"/>
        </a:defRPr>
      </a:lvl2pPr>
      <a:lvl3pPr marL="1143000" indent="-228600" algn="l" rtl="0" eaLnBrk="0" fontAlgn="base" hangingPunct="0">
        <a:spcBef>
          <a:spcPct val="20000"/>
        </a:spcBef>
        <a:spcAft>
          <a:spcPct val="0"/>
        </a:spcAft>
        <a:buFont typeface="FrutigerNext LT Medium" pitchFamily="34" charset="0"/>
        <a:buChar char="»"/>
        <a:defRPr>
          <a:solidFill>
            <a:schemeClr val="tx1"/>
          </a:solidFill>
          <a:latin typeface="+mn-lt"/>
          <a:ea typeface="+mn-ea"/>
          <a:cs typeface="+mn-cs"/>
        </a:defRPr>
      </a:lvl3pPr>
      <a:lvl4pPr marL="1600200" indent="-228600" algn="l" rtl="0" eaLnBrk="0" fontAlgn="base" hangingPunct="0">
        <a:spcBef>
          <a:spcPct val="20000"/>
        </a:spcBef>
        <a:spcAft>
          <a:spcPct val="0"/>
        </a:spcAft>
        <a:buChar char="–"/>
        <a:defRPr sz="16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149" name="Rectangle 8"/>
          <p:cNvSpPr>
            <a:spLocks noGrp="1" noChangeArrowheads="1"/>
          </p:cNvSpPr>
          <p:nvPr>
            <p:ph type="title"/>
          </p:nvPr>
        </p:nvSpPr>
        <p:spPr bwMode="auto">
          <a:xfrm>
            <a:off x="755650" y="4508500"/>
            <a:ext cx="554831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91440" bIns="45720" numCol="1" anchor="t" anchorCtr="0" compatLnSpc="1">
            <a:prstTxWarp prst="textNoShape">
              <a:avLst/>
            </a:prstTxWarp>
            <a:spAutoFit/>
          </a:bodyPr>
          <a:lstStyle/>
          <a:p>
            <a:pPr lvl="0"/>
            <a:r>
              <a:rPr lang="zh-CN" altLang="en-US" dirty="0" smtClean="0"/>
              <a:t>单击此处编辑母版标题样式</a:t>
            </a:r>
          </a:p>
        </p:txBody>
      </p:sp>
      <p:sp>
        <p:nvSpPr>
          <p:cNvPr id="82" name="Text Box 5"/>
          <p:cNvSpPr txBox="1">
            <a:spLocks noChangeArrowheads="1"/>
          </p:cNvSpPr>
          <p:nvPr/>
        </p:nvSpPr>
        <p:spPr bwMode="auto">
          <a:xfrm>
            <a:off x="755650" y="6219825"/>
            <a:ext cx="2967038" cy="212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bIns="0">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eaLnBrk="0" hangingPunct="0">
              <a:defRPr/>
            </a:pPr>
            <a:r>
              <a:rPr lang="en-US" altLang="zh-CN" sz="1400" smtClean="0">
                <a:latin typeface="FrutigerNext LT Bold" pitchFamily="34" charset="0"/>
                <a:ea typeface="MS PGothic" pitchFamily="34" charset="-128"/>
              </a:rPr>
              <a:t>HUAWEI TECHNOLOGIES CO., LTD.</a:t>
            </a:r>
          </a:p>
        </p:txBody>
      </p:sp>
      <p:pic>
        <p:nvPicPr>
          <p:cNvPr id="6151" name="Picture 6" descr="Logo"/>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7669213" y="5684838"/>
            <a:ext cx="706437"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52" name="Rectangle 13"/>
          <p:cNvSpPr>
            <a:spLocks noChangeArrowheads="1"/>
          </p:cNvSpPr>
          <p:nvPr/>
        </p:nvSpPr>
        <p:spPr bwMode="auto">
          <a:xfrm>
            <a:off x="7235825" y="476250"/>
            <a:ext cx="1465263" cy="21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defTabSz="784225" eaLnBrk="0" hangingPunct="0"/>
            <a:r>
              <a:rPr lang="en-US" altLang="zh-CN" sz="1400" b="1">
                <a:solidFill>
                  <a:srgbClr val="666666"/>
                </a:solidFill>
                <a:latin typeface="FrutigerNext LT Bold" pitchFamily="34" charset="0"/>
                <a:ea typeface="MS PGothic" pitchFamily="34" charset="-128"/>
              </a:rPr>
              <a:t>Security Level: </a:t>
            </a:r>
          </a:p>
        </p:txBody>
      </p:sp>
      <p:sp>
        <p:nvSpPr>
          <p:cNvPr id="85" name="Rectangle 19"/>
          <p:cNvSpPr>
            <a:spLocks noGrp="1" noChangeArrowheads="1"/>
          </p:cNvSpPr>
          <p:nvPr>
            <p:ph type="dt" sz="quarter" idx="2"/>
          </p:nvPr>
        </p:nvSpPr>
        <p:spPr bwMode="auto">
          <a:xfrm>
            <a:off x="755650" y="476250"/>
            <a:ext cx="2133600" cy="212725"/>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B2B2B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defRPr sz="1400">
                <a:latin typeface="Arial" charset="0"/>
                <a:ea typeface="黑体" pitchFamily="49" charset="-122"/>
              </a:defRPr>
            </a:lvl1pPr>
          </a:lstStyle>
          <a:p>
            <a:pPr>
              <a:defRPr/>
            </a:pPr>
            <a:endParaRPr lang="en-US" altLang="zh-CN"/>
          </a:p>
        </p:txBody>
      </p:sp>
      <p:sp>
        <p:nvSpPr>
          <p:cNvPr id="6154" name="Rectangle 14"/>
          <p:cNvSpPr>
            <a:spLocks noChangeArrowheads="1"/>
          </p:cNvSpPr>
          <p:nvPr/>
        </p:nvSpPr>
        <p:spPr bwMode="auto">
          <a:xfrm>
            <a:off x="-1952625" y="692150"/>
            <a:ext cx="1844675" cy="55006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marL="342900" indent="-342900" algn="r" eaLnBrk="0" hangingPunct="0">
              <a:lnSpc>
                <a:spcPct val="125000"/>
              </a:lnSpc>
              <a:spcBef>
                <a:spcPct val="20000"/>
              </a:spcBef>
              <a:buFont typeface="Arial" pitchFamily="34" charset="0"/>
              <a:buNone/>
            </a:pPr>
            <a:r>
              <a:rPr lang="zh-CN" altLang="en-US" sz="1100">
                <a:solidFill>
                  <a:srgbClr val="FFFFFF"/>
                </a:solidFill>
              </a:rPr>
              <a:t>英文标题</a:t>
            </a:r>
            <a:r>
              <a:rPr lang="en-US" altLang="zh-CN" sz="1100">
                <a:solidFill>
                  <a:srgbClr val="FFFFFF"/>
                </a:solidFill>
              </a:rPr>
              <a:t>:32-35pt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buFont typeface="Arial" pitchFamily="34" charset="0"/>
              <a:buNone/>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buFont typeface="Arial" pitchFamily="34" charset="0"/>
              <a:buNone/>
            </a:pPr>
            <a:r>
              <a:rPr lang="en-US" altLang="zh-CN" sz="1100">
                <a:solidFill>
                  <a:srgbClr val="FFFFFF"/>
                </a:solidFill>
              </a:rPr>
              <a:t>FrutigerNext LT Medium</a:t>
            </a:r>
          </a:p>
          <a:p>
            <a:pPr marL="342900" indent="-342900" algn="r" eaLnBrk="0" hangingPunct="0">
              <a:lnSpc>
                <a:spcPct val="125000"/>
              </a:lnSpc>
              <a:spcBef>
                <a:spcPct val="20000"/>
              </a:spcBef>
              <a:buFont typeface="Arial" pitchFamily="34" charset="0"/>
              <a:buNone/>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buFont typeface="Arial" pitchFamily="34" charset="0"/>
              <a:buNone/>
            </a:pPr>
            <a:endParaRPr lang="en-US" altLang="zh-CN"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中文标题</a:t>
            </a:r>
            <a:r>
              <a:rPr lang="en-US" altLang="zh-CN" sz="1100">
                <a:solidFill>
                  <a:srgbClr val="FFFFFF"/>
                </a:solidFill>
              </a:rPr>
              <a:t>:30-32pt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buFont typeface="Arial" pitchFamily="34" charset="0"/>
              <a:buNone/>
            </a:pPr>
            <a:r>
              <a:rPr lang="zh-CN" altLang="en-US" sz="1100">
                <a:solidFill>
                  <a:srgbClr val="FFFFFF"/>
                </a:solidFill>
              </a:rPr>
              <a:t>字体</a:t>
            </a:r>
            <a:r>
              <a:rPr lang="en-US" altLang="zh-CN" sz="1100">
                <a:solidFill>
                  <a:srgbClr val="FFFFFF"/>
                </a:solidFill>
              </a:rPr>
              <a:t>:</a:t>
            </a:r>
            <a:r>
              <a:rPr lang="zh-CN" altLang="en-US" sz="1100">
                <a:solidFill>
                  <a:srgbClr val="FFFFFF"/>
                </a:solidFill>
              </a:rPr>
              <a:t>黑体</a:t>
            </a: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英文正文</a:t>
            </a:r>
            <a:r>
              <a:rPr lang="en-US" altLang="zh-CN" sz="1100">
                <a:solidFill>
                  <a:srgbClr val="FFFFFF"/>
                </a:solidFill>
              </a:rPr>
              <a:t>:20-22pt</a:t>
            </a:r>
          </a:p>
          <a:p>
            <a:pPr marL="342900" indent="-342900" algn="r" eaLnBrk="0" hangingPunct="0">
              <a:lnSpc>
                <a:spcPct val="125000"/>
              </a:lnSpc>
              <a:spcBef>
                <a:spcPct val="20000"/>
              </a:spcBef>
              <a:buFont typeface="Arial" pitchFamily="34" charset="0"/>
              <a:buNone/>
            </a:pPr>
            <a:r>
              <a:rPr lang="zh-CN" altLang="en-US" sz="1100">
                <a:solidFill>
                  <a:srgbClr val="FFFFFF"/>
                </a:solidFill>
              </a:rPr>
              <a:t>子目录 </a:t>
            </a:r>
            <a:r>
              <a:rPr lang="en-US" altLang="zh-CN" sz="1100">
                <a:solidFill>
                  <a:srgbClr val="FFFFFF"/>
                </a:solidFill>
              </a:rPr>
              <a:t>(2-5</a:t>
            </a:r>
            <a:r>
              <a:rPr lang="zh-CN" altLang="en-US" sz="1100">
                <a:solidFill>
                  <a:srgbClr val="FFFFFF"/>
                </a:solidFill>
              </a:rPr>
              <a:t>级</a:t>
            </a:r>
            <a:r>
              <a:rPr lang="en-US" altLang="zh-CN" sz="1100">
                <a:solidFill>
                  <a:srgbClr val="FFFFFF"/>
                </a:solidFill>
              </a:rPr>
              <a:t>) :18pt  </a:t>
            </a: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buFont typeface="Arial" pitchFamily="34" charset="0"/>
              <a:buNone/>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buFont typeface="Arial" pitchFamily="34" charset="0"/>
              <a:buNone/>
            </a:pPr>
            <a:r>
              <a:rPr lang="en-US" altLang="zh-CN" sz="1100">
                <a:solidFill>
                  <a:srgbClr val="FFFFFF"/>
                </a:solidFill>
              </a:rPr>
              <a:t>FrutigerNext LT Regular</a:t>
            </a:r>
          </a:p>
          <a:p>
            <a:pPr marL="342900" indent="-342900" algn="r" eaLnBrk="0" hangingPunct="0">
              <a:lnSpc>
                <a:spcPct val="125000"/>
              </a:lnSpc>
              <a:spcBef>
                <a:spcPct val="20000"/>
              </a:spcBef>
              <a:buFont typeface="Arial" pitchFamily="34" charset="0"/>
              <a:buNone/>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buFont typeface="Arial" pitchFamily="34" charset="0"/>
              <a:buNone/>
            </a:pPr>
            <a:endParaRPr lang="en-US" altLang="zh-CN"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中文正文</a:t>
            </a:r>
            <a:r>
              <a:rPr lang="en-US" altLang="zh-CN" sz="1100">
                <a:solidFill>
                  <a:srgbClr val="FFFFFF"/>
                </a:solidFill>
              </a:rPr>
              <a:t>:18-20pt</a:t>
            </a:r>
          </a:p>
          <a:p>
            <a:pPr marL="342900" indent="-342900" algn="r" eaLnBrk="0" hangingPunct="0">
              <a:lnSpc>
                <a:spcPct val="125000"/>
              </a:lnSpc>
              <a:spcBef>
                <a:spcPct val="20000"/>
              </a:spcBef>
              <a:buFont typeface="Arial" pitchFamily="34" charset="0"/>
              <a:buNone/>
            </a:pPr>
            <a:r>
              <a:rPr lang="zh-CN" altLang="en-US" sz="1100">
                <a:solidFill>
                  <a:srgbClr val="FFFFFF"/>
                </a:solidFill>
              </a:rPr>
              <a:t>子目录</a:t>
            </a:r>
            <a:r>
              <a:rPr lang="en-US" altLang="zh-CN" sz="1100">
                <a:solidFill>
                  <a:srgbClr val="FFFFFF"/>
                </a:solidFill>
              </a:rPr>
              <a:t>(2-5</a:t>
            </a:r>
            <a:r>
              <a:rPr lang="zh-CN" altLang="en-US" sz="1100">
                <a:solidFill>
                  <a:srgbClr val="FFFFFF"/>
                </a:solidFill>
              </a:rPr>
              <a:t>级</a:t>
            </a:r>
            <a:r>
              <a:rPr lang="en-US" altLang="zh-CN" sz="1100">
                <a:solidFill>
                  <a:srgbClr val="FFFFFF"/>
                </a:solidFill>
              </a:rPr>
              <a:t>):18pt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buFont typeface="Arial" pitchFamily="34" charset="0"/>
              <a:buNone/>
            </a:pPr>
            <a:r>
              <a:rPr lang="zh-CN" altLang="en-US" sz="1100">
                <a:solidFill>
                  <a:srgbClr val="FFFFFF"/>
                </a:solidFill>
              </a:rPr>
              <a:t>字体</a:t>
            </a:r>
            <a:r>
              <a:rPr lang="en-US" altLang="zh-CN" sz="1100">
                <a:solidFill>
                  <a:srgbClr val="FFFFFF"/>
                </a:solidFill>
              </a:rPr>
              <a:t>:</a:t>
            </a:r>
            <a:r>
              <a:rPr lang="zh-CN" altLang="en-US" sz="1100">
                <a:solidFill>
                  <a:srgbClr val="FFFFFF"/>
                </a:solidFill>
              </a:rPr>
              <a:t>细黑体 </a:t>
            </a:r>
            <a:endParaRPr lang="zh-CN" altLang="en-US" sz="1100">
              <a:solidFill>
                <a:srgbClr val="000000"/>
              </a:solidFill>
            </a:endParaRPr>
          </a:p>
        </p:txBody>
      </p:sp>
      <p:grpSp>
        <p:nvGrpSpPr>
          <p:cNvPr id="6155" name="Group 149"/>
          <p:cNvGrpSpPr>
            <a:grpSpLocks/>
          </p:cNvGrpSpPr>
          <p:nvPr/>
        </p:nvGrpSpPr>
        <p:grpSpPr bwMode="auto">
          <a:xfrm>
            <a:off x="9324975" y="3367088"/>
            <a:ext cx="919163" cy="3490912"/>
            <a:chOff x="5839" y="2160"/>
            <a:chExt cx="579" cy="2199"/>
          </a:xfrm>
        </p:grpSpPr>
        <p:sp>
          <p:nvSpPr>
            <p:cNvPr id="6158" name="Rectangle 150"/>
            <p:cNvSpPr>
              <a:spLocks noChangeArrowheads="1"/>
            </p:cNvSpPr>
            <p:nvPr userDrawn="1"/>
          </p:nvSpPr>
          <p:spPr bwMode="auto">
            <a:xfrm>
              <a:off x="5839" y="2160"/>
              <a:ext cx="579" cy="2199"/>
            </a:xfrm>
            <a:prstGeom prst="rect">
              <a:avLst/>
            </a:prstGeom>
            <a:solidFill>
              <a:srgbClr val="FFFFFF"/>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25" tIns="45712" rIns="91425" bIns="45712" anchor="ctr">
              <a:spAutoFit/>
            </a:bodyPr>
            <a:lstStyle/>
            <a:p>
              <a:endParaRPr lang="zh-CN" altLang="en-US"/>
            </a:p>
          </p:txBody>
        </p:sp>
        <p:grpSp>
          <p:nvGrpSpPr>
            <p:cNvPr id="6159" name="Group 151"/>
            <p:cNvGrpSpPr>
              <a:grpSpLocks/>
            </p:cNvGrpSpPr>
            <p:nvPr userDrawn="1"/>
          </p:nvGrpSpPr>
          <p:grpSpPr bwMode="auto">
            <a:xfrm>
              <a:off x="5893" y="2387"/>
              <a:ext cx="466" cy="115"/>
              <a:chOff x="5893" y="2387"/>
              <a:chExt cx="466" cy="115"/>
            </a:xfrm>
          </p:grpSpPr>
          <p:sp>
            <p:nvSpPr>
              <p:cNvPr id="6220" name="Rectangle 152"/>
              <p:cNvSpPr>
                <a:spLocks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21" name="Rectangle 153"/>
              <p:cNvSpPr>
                <a:spLocks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22" name="Rectangle 154"/>
              <p:cNvSpPr>
                <a:spLocks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23" name="Rectangle 155"/>
              <p:cNvSpPr>
                <a:spLocks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60" name="Group 156"/>
            <p:cNvGrpSpPr>
              <a:grpSpLocks/>
            </p:cNvGrpSpPr>
            <p:nvPr userDrawn="1"/>
          </p:nvGrpSpPr>
          <p:grpSpPr bwMode="auto">
            <a:xfrm>
              <a:off x="5893" y="2523"/>
              <a:ext cx="466" cy="115"/>
              <a:chOff x="5893" y="2523"/>
              <a:chExt cx="466" cy="115"/>
            </a:xfrm>
          </p:grpSpPr>
          <p:sp>
            <p:nvSpPr>
              <p:cNvPr id="6216" name="Rectangle 157"/>
              <p:cNvSpPr>
                <a:spLocks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17" name="Rectangle 158"/>
              <p:cNvSpPr>
                <a:spLocks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18" name="Rectangle 159"/>
              <p:cNvSpPr>
                <a:spLocks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19" name="Rectangle 160"/>
              <p:cNvSpPr>
                <a:spLocks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61" name="Group 161"/>
            <p:cNvGrpSpPr>
              <a:grpSpLocks/>
            </p:cNvGrpSpPr>
            <p:nvPr userDrawn="1"/>
          </p:nvGrpSpPr>
          <p:grpSpPr bwMode="auto">
            <a:xfrm>
              <a:off x="5893" y="2659"/>
              <a:ext cx="466" cy="115"/>
              <a:chOff x="5893" y="2659"/>
              <a:chExt cx="466" cy="115"/>
            </a:xfrm>
          </p:grpSpPr>
          <p:sp>
            <p:nvSpPr>
              <p:cNvPr id="6212" name="Rectangle 162"/>
              <p:cNvSpPr>
                <a:spLocks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13" name="Rectangle 163"/>
              <p:cNvSpPr>
                <a:spLocks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14" name="Rectangle 164"/>
              <p:cNvSpPr>
                <a:spLocks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15" name="Rectangle 165"/>
              <p:cNvSpPr>
                <a:spLocks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62" name="Group 166"/>
            <p:cNvGrpSpPr>
              <a:grpSpLocks/>
            </p:cNvGrpSpPr>
            <p:nvPr userDrawn="1"/>
          </p:nvGrpSpPr>
          <p:grpSpPr bwMode="auto">
            <a:xfrm>
              <a:off x="5893" y="2251"/>
              <a:ext cx="466" cy="119"/>
              <a:chOff x="5893" y="2251"/>
              <a:chExt cx="466" cy="119"/>
            </a:xfrm>
          </p:grpSpPr>
          <p:sp>
            <p:nvSpPr>
              <p:cNvPr id="6208" name="Rectangle 167"/>
              <p:cNvSpPr>
                <a:spLocks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09" name="Rectangle 168"/>
              <p:cNvSpPr>
                <a:spLocks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10" name="Rectangle 169"/>
              <p:cNvSpPr>
                <a:spLocks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11" name="Rectangle 170"/>
              <p:cNvSpPr>
                <a:spLocks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63" name="Group 171"/>
            <p:cNvGrpSpPr>
              <a:grpSpLocks/>
            </p:cNvGrpSpPr>
            <p:nvPr userDrawn="1"/>
          </p:nvGrpSpPr>
          <p:grpSpPr bwMode="auto">
            <a:xfrm>
              <a:off x="5893" y="2886"/>
              <a:ext cx="466" cy="115"/>
              <a:chOff x="5893" y="2886"/>
              <a:chExt cx="466" cy="115"/>
            </a:xfrm>
          </p:grpSpPr>
          <p:sp>
            <p:nvSpPr>
              <p:cNvPr id="6204" name="Rectangle 172"/>
              <p:cNvSpPr>
                <a:spLocks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05" name="Rectangle 173"/>
              <p:cNvSpPr>
                <a:spLocks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06" name="Rectangle 174"/>
              <p:cNvSpPr>
                <a:spLocks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07" name="Rectangle 175"/>
              <p:cNvSpPr>
                <a:spLocks noChangeArrowheads="1"/>
              </p:cNvSpPr>
              <p:nvPr userDrawn="1"/>
            </p:nvSpPr>
            <p:spPr bwMode="auto">
              <a:xfrm flipV="1">
                <a:off x="5893" y="2886"/>
                <a:ext cx="117" cy="115"/>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64" name="Group 176"/>
            <p:cNvGrpSpPr>
              <a:grpSpLocks/>
            </p:cNvGrpSpPr>
            <p:nvPr userDrawn="1"/>
          </p:nvGrpSpPr>
          <p:grpSpPr bwMode="auto">
            <a:xfrm>
              <a:off x="5893" y="3022"/>
              <a:ext cx="466" cy="115"/>
              <a:chOff x="5893" y="3022"/>
              <a:chExt cx="466" cy="115"/>
            </a:xfrm>
          </p:grpSpPr>
          <p:sp>
            <p:nvSpPr>
              <p:cNvPr id="6200" name="Rectangle 177"/>
              <p:cNvSpPr>
                <a:spLocks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01" name="Rectangle 178"/>
              <p:cNvSpPr>
                <a:spLocks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02" name="Rectangle 179"/>
              <p:cNvSpPr>
                <a:spLocks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03" name="Rectangle 180"/>
              <p:cNvSpPr>
                <a:spLocks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65" name="Group 181"/>
            <p:cNvGrpSpPr>
              <a:grpSpLocks/>
            </p:cNvGrpSpPr>
            <p:nvPr userDrawn="1"/>
          </p:nvGrpSpPr>
          <p:grpSpPr bwMode="auto">
            <a:xfrm>
              <a:off x="5893" y="3158"/>
              <a:ext cx="466" cy="115"/>
              <a:chOff x="5893" y="3158"/>
              <a:chExt cx="466" cy="115"/>
            </a:xfrm>
          </p:grpSpPr>
          <p:sp>
            <p:nvSpPr>
              <p:cNvPr id="6196" name="Rectangle 182"/>
              <p:cNvSpPr>
                <a:spLocks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97" name="Rectangle 183"/>
              <p:cNvSpPr>
                <a:spLocks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98" name="Rectangle 184"/>
              <p:cNvSpPr>
                <a:spLocks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99" name="Rectangle 185"/>
              <p:cNvSpPr>
                <a:spLocks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66" name="Group 186"/>
            <p:cNvGrpSpPr>
              <a:grpSpLocks/>
            </p:cNvGrpSpPr>
            <p:nvPr userDrawn="1"/>
          </p:nvGrpSpPr>
          <p:grpSpPr bwMode="auto">
            <a:xfrm>
              <a:off x="5893" y="3385"/>
              <a:ext cx="466" cy="115"/>
              <a:chOff x="5893" y="3385"/>
              <a:chExt cx="466" cy="115"/>
            </a:xfrm>
          </p:grpSpPr>
          <p:sp>
            <p:nvSpPr>
              <p:cNvPr id="6192" name="Rectangle 187"/>
              <p:cNvSpPr>
                <a:spLocks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93" name="Rectangle 188"/>
              <p:cNvSpPr>
                <a:spLocks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94" name="Rectangle 189"/>
              <p:cNvSpPr>
                <a:spLocks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95" name="Rectangle 190"/>
              <p:cNvSpPr>
                <a:spLocks noChangeArrowheads="1"/>
              </p:cNvSpPr>
              <p:nvPr userDrawn="1"/>
            </p:nvSpPr>
            <p:spPr bwMode="auto">
              <a:xfrm flipV="1">
                <a:off x="5893" y="3385"/>
                <a:ext cx="117" cy="115"/>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67" name="Group 191"/>
            <p:cNvGrpSpPr>
              <a:grpSpLocks/>
            </p:cNvGrpSpPr>
            <p:nvPr userDrawn="1"/>
          </p:nvGrpSpPr>
          <p:grpSpPr bwMode="auto">
            <a:xfrm>
              <a:off x="5893" y="3521"/>
              <a:ext cx="466" cy="115"/>
              <a:chOff x="5893" y="3521"/>
              <a:chExt cx="466" cy="115"/>
            </a:xfrm>
          </p:grpSpPr>
          <p:sp>
            <p:nvSpPr>
              <p:cNvPr id="6188" name="Rectangle 192"/>
              <p:cNvSpPr>
                <a:spLocks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89" name="Rectangle 193"/>
              <p:cNvSpPr>
                <a:spLocks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90" name="Rectangle 194"/>
              <p:cNvSpPr>
                <a:spLocks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91" name="Rectangle 195"/>
              <p:cNvSpPr>
                <a:spLocks noChangeArrowheads="1"/>
              </p:cNvSpPr>
              <p:nvPr userDrawn="1"/>
            </p:nvSpPr>
            <p:spPr bwMode="auto">
              <a:xfrm flipV="1">
                <a:off x="5893" y="3521"/>
                <a:ext cx="117" cy="115"/>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68" name="Group 196"/>
            <p:cNvGrpSpPr>
              <a:grpSpLocks/>
            </p:cNvGrpSpPr>
            <p:nvPr userDrawn="1"/>
          </p:nvGrpSpPr>
          <p:grpSpPr bwMode="auto">
            <a:xfrm>
              <a:off x="5893" y="3657"/>
              <a:ext cx="466" cy="115"/>
              <a:chOff x="5893" y="3657"/>
              <a:chExt cx="466" cy="115"/>
            </a:xfrm>
          </p:grpSpPr>
          <p:sp>
            <p:nvSpPr>
              <p:cNvPr id="6184" name="Rectangle 197"/>
              <p:cNvSpPr>
                <a:spLocks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85" name="Rectangle 198"/>
              <p:cNvSpPr>
                <a:spLocks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86" name="Rectangle 199"/>
              <p:cNvSpPr>
                <a:spLocks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87" name="Rectangle 200"/>
              <p:cNvSpPr>
                <a:spLocks noChangeArrowheads="1"/>
              </p:cNvSpPr>
              <p:nvPr userDrawn="1"/>
            </p:nvSpPr>
            <p:spPr bwMode="auto">
              <a:xfrm flipV="1">
                <a:off x="5893" y="3657"/>
                <a:ext cx="117" cy="115"/>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69" name="Group 201"/>
            <p:cNvGrpSpPr>
              <a:grpSpLocks/>
            </p:cNvGrpSpPr>
            <p:nvPr userDrawn="1"/>
          </p:nvGrpSpPr>
          <p:grpSpPr bwMode="auto">
            <a:xfrm>
              <a:off x="5893" y="3884"/>
              <a:ext cx="466" cy="115"/>
              <a:chOff x="5893" y="3884"/>
              <a:chExt cx="466" cy="115"/>
            </a:xfrm>
          </p:grpSpPr>
          <p:sp>
            <p:nvSpPr>
              <p:cNvPr id="6180" name="Rectangle 202"/>
              <p:cNvSpPr>
                <a:spLocks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81" name="Rectangle 203"/>
              <p:cNvSpPr>
                <a:spLocks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82" name="Rectangle 204"/>
              <p:cNvSpPr>
                <a:spLocks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83" name="Rectangle 205"/>
              <p:cNvSpPr>
                <a:spLocks noChangeArrowheads="1"/>
              </p:cNvSpPr>
              <p:nvPr userDrawn="1"/>
            </p:nvSpPr>
            <p:spPr bwMode="auto">
              <a:xfrm flipV="1">
                <a:off x="5893" y="3884"/>
                <a:ext cx="117" cy="115"/>
              </a:xfrm>
              <a:prstGeom prst="rect">
                <a:avLst/>
              </a:prstGeom>
              <a:solidFill>
                <a:srgbClr val="80808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70" name="Group 206"/>
            <p:cNvGrpSpPr>
              <a:grpSpLocks/>
            </p:cNvGrpSpPr>
            <p:nvPr userDrawn="1"/>
          </p:nvGrpSpPr>
          <p:grpSpPr bwMode="auto">
            <a:xfrm>
              <a:off x="5893" y="4026"/>
              <a:ext cx="466" cy="115"/>
              <a:chOff x="5893" y="4026"/>
              <a:chExt cx="466" cy="115"/>
            </a:xfrm>
          </p:grpSpPr>
          <p:sp>
            <p:nvSpPr>
              <p:cNvPr id="6176" name="Rectangle 207"/>
              <p:cNvSpPr>
                <a:spLocks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77" name="Rectangle 208"/>
              <p:cNvSpPr>
                <a:spLocks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78" name="Rectangle 209"/>
              <p:cNvSpPr>
                <a:spLocks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79" name="Rectangle 210"/>
              <p:cNvSpPr>
                <a:spLocks noChangeArrowheads="1"/>
              </p:cNvSpPr>
              <p:nvPr userDrawn="1"/>
            </p:nvSpPr>
            <p:spPr bwMode="auto">
              <a:xfrm flipV="1">
                <a:off x="5893" y="4026"/>
                <a:ext cx="117" cy="115"/>
              </a:xfrm>
              <a:prstGeom prst="rect">
                <a:avLst/>
              </a:prstGeom>
              <a:solidFill>
                <a:srgbClr val="80808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71" name="Group 211"/>
            <p:cNvGrpSpPr>
              <a:grpSpLocks/>
            </p:cNvGrpSpPr>
            <p:nvPr userDrawn="1"/>
          </p:nvGrpSpPr>
          <p:grpSpPr bwMode="auto">
            <a:xfrm>
              <a:off x="5893" y="4167"/>
              <a:ext cx="466" cy="115"/>
              <a:chOff x="5893" y="4167"/>
              <a:chExt cx="466" cy="115"/>
            </a:xfrm>
          </p:grpSpPr>
          <p:sp>
            <p:nvSpPr>
              <p:cNvPr id="6172" name="Rectangle 212"/>
              <p:cNvSpPr>
                <a:spLocks noChangeArrowheads="1"/>
              </p:cNvSpPr>
              <p:nvPr userDrawn="1"/>
            </p:nvSpPr>
            <p:spPr bwMode="auto">
              <a:xfrm flipV="1">
                <a:off x="6010" y="4167"/>
                <a:ext cx="116" cy="115"/>
              </a:xfrm>
              <a:prstGeom prst="rect">
                <a:avLst/>
              </a:prstGeom>
              <a:solidFill>
                <a:srgbClr val="0099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73" name="Rectangle 213"/>
              <p:cNvSpPr>
                <a:spLocks noChangeArrowheads="1"/>
              </p:cNvSpPr>
              <p:nvPr userDrawn="1"/>
            </p:nvSpPr>
            <p:spPr bwMode="auto">
              <a:xfrm flipV="1">
                <a:off x="6126" y="4167"/>
                <a:ext cx="116" cy="115"/>
              </a:xfrm>
              <a:prstGeom prst="rect">
                <a:avLst/>
              </a:prstGeom>
              <a:solidFill>
                <a:srgbClr val="3333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74" name="Rectangle 214"/>
              <p:cNvSpPr>
                <a:spLocks noChangeArrowheads="1"/>
              </p:cNvSpPr>
              <p:nvPr userDrawn="1"/>
            </p:nvSpPr>
            <p:spPr bwMode="auto">
              <a:xfrm flipV="1">
                <a:off x="6242" y="4167"/>
                <a:ext cx="117" cy="115"/>
              </a:xfrm>
              <a:prstGeom prst="rect">
                <a:avLst/>
              </a:prstGeom>
              <a:solidFill>
                <a:srgbClr val="BBE0E3"/>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75" name="Rectangle 215"/>
              <p:cNvSpPr>
                <a:spLocks noChangeArrowheads="1"/>
              </p:cNvSpPr>
              <p:nvPr userDrawn="1"/>
            </p:nvSpPr>
            <p:spPr bwMode="auto">
              <a:xfrm flipV="1">
                <a:off x="5893" y="4167"/>
                <a:ext cx="117" cy="115"/>
              </a:xfrm>
              <a:prstGeom prst="rect">
                <a:avLst/>
              </a:prstGeom>
              <a:solidFill>
                <a:srgbClr val="80808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6156" name="Rectangle 216"/>
          <p:cNvSpPr>
            <a:spLocks noChangeArrowheads="1"/>
          </p:cNvSpPr>
          <p:nvPr/>
        </p:nvSpPr>
        <p:spPr bwMode="auto">
          <a:xfrm>
            <a:off x="9251950" y="1341438"/>
            <a:ext cx="1192213" cy="172561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eaLnBrk="0" hangingPunct="0">
              <a:lnSpc>
                <a:spcPct val="120000"/>
              </a:lnSpc>
              <a:spcBef>
                <a:spcPct val="20000"/>
              </a:spcBef>
              <a:buFont typeface="Arial" pitchFamily="34" charset="0"/>
              <a:buNone/>
            </a:pPr>
            <a:r>
              <a:rPr lang="zh-CN" altLang="en-US" sz="1100">
                <a:solidFill>
                  <a:srgbClr val="FFFFFF"/>
                </a:solidFill>
              </a:rPr>
              <a:t>配色参考方案：</a:t>
            </a:r>
          </a:p>
          <a:p>
            <a:pPr eaLnBrk="0" hangingPunct="0">
              <a:lnSpc>
                <a:spcPct val="120000"/>
              </a:lnSpc>
              <a:spcBef>
                <a:spcPct val="20000"/>
              </a:spcBef>
              <a:buFont typeface="Arial" pitchFamily="34" charset="0"/>
              <a:buNone/>
            </a:pPr>
            <a:r>
              <a:rPr lang="zh-CN" altLang="en-US" sz="1100">
                <a:solidFill>
                  <a:srgbClr val="FFFFFF"/>
                </a:solidFill>
              </a:rPr>
              <a:t>建议同一页面内不超过四种颜色，以下是</a:t>
            </a:r>
            <a:r>
              <a:rPr lang="en-US" altLang="zh-CN" sz="1100">
                <a:solidFill>
                  <a:srgbClr val="FFFFFF"/>
                </a:solidFill>
              </a:rPr>
              <a:t>13</a:t>
            </a:r>
            <a:r>
              <a:rPr lang="zh-CN" altLang="en-US" sz="1100">
                <a:solidFill>
                  <a:srgbClr val="FFFFFF"/>
                </a:solidFill>
              </a:rPr>
              <a:t>组配色方案，同一页面内只选择一组使用。（仅供参考）</a:t>
            </a:r>
          </a:p>
        </p:txBody>
      </p:sp>
      <p:sp>
        <p:nvSpPr>
          <p:cNvPr id="6157" name="Rectangle 217"/>
          <p:cNvSpPr>
            <a:spLocks noChangeArrowheads="1"/>
          </p:cNvSpPr>
          <p:nvPr/>
        </p:nvSpPr>
        <p:spPr bwMode="auto">
          <a:xfrm>
            <a:off x="9251950" y="7938"/>
            <a:ext cx="1120775" cy="68421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eaLnBrk="0" hangingPunct="0">
              <a:lnSpc>
                <a:spcPct val="120000"/>
              </a:lnSpc>
              <a:spcBef>
                <a:spcPct val="20000"/>
              </a:spcBef>
              <a:buFont typeface="Arial" pitchFamily="34" charset="0"/>
              <a:buNone/>
            </a:pPr>
            <a:r>
              <a:rPr lang="zh-CN" altLang="en-US" sz="1100">
                <a:solidFill>
                  <a:srgbClr val="FFFFFF"/>
                </a:solidFill>
              </a:rPr>
              <a:t>客户或者合作伙伴的标志放在右上角</a:t>
            </a:r>
            <a:r>
              <a:rPr lang="en-US" altLang="zh-CN" sz="1100">
                <a:solidFill>
                  <a:srgbClr val="FFFFFF"/>
                </a:solidFill>
              </a:rPr>
              <a:t>.</a:t>
            </a:r>
            <a:endParaRPr lang="zh-CN" altLang="en-US" sz="1100">
              <a:solidFill>
                <a:srgbClr val="FFFFFF"/>
              </a:solidFill>
            </a:endParaRPr>
          </a:p>
        </p:txBody>
      </p:sp>
      <p:pic>
        <p:nvPicPr>
          <p:cNvPr id="6224" name="Picture 80" descr="bra200912090008_M副本"/>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0" y="1268413"/>
            <a:ext cx="9144000" cy="2951162"/>
          </a:xfrm>
          <a:prstGeom prst="rect">
            <a:avLst/>
          </a:prstGeom>
          <a:noFill/>
          <a:extLst>
            <a:ext uri="{909E8E84-426E-40DD-AFC4-6F175D3DCCD1}">
              <a14:hiddenFill xmlns:a14="http://schemas.microsoft.com/office/drawing/2010/main">
                <a:solidFill>
                  <a:srgbClr val="FFFFFF"/>
                </a:solidFill>
              </a14:hiddenFill>
            </a:ext>
          </a:extLst>
        </p:spPr>
      </p:pic>
      <p:pic>
        <p:nvPicPr>
          <p:cNvPr id="6225" name="Picture 81" descr="未标题-2"/>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6083300" y="1268413"/>
            <a:ext cx="3060700" cy="2949575"/>
          </a:xfrm>
          <a:prstGeom prst="rect">
            <a:avLst/>
          </a:prstGeom>
          <a:noFill/>
          <a:extLst>
            <a:ext uri="{909E8E84-426E-40DD-AFC4-6F175D3DCCD1}">
              <a14:hiddenFill xmlns:a14="http://schemas.microsoft.com/office/drawing/2010/main">
                <a:solidFill>
                  <a:srgbClr val="FFFFFF"/>
                </a:solidFill>
              </a14:hiddenFill>
            </a:ext>
          </a:extLst>
        </p:spPr>
      </p:pic>
      <p:sp>
        <p:nvSpPr>
          <p:cNvPr id="2" name="Text Box 7"/>
          <p:cNvSpPr txBox="1">
            <a:spLocks noChangeArrowheads="1"/>
          </p:cNvSpPr>
          <p:nvPr/>
        </p:nvSpPr>
        <p:spPr bwMode="auto">
          <a:xfrm>
            <a:off x="7229475" y="3795713"/>
            <a:ext cx="1258888" cy="244475"/>
          </a:xfrm>
          <a:prstGeom prst="rect">
            <a:avLst/>
          </a:prstGeom>
          <a:noFill/>
          <a:ln>
            <a:noFill/>
          </a:ln>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000" smtClean="0">
                <a:solidFill>
                  <a:srgbClr val="FFFFFF"/>
                </a:solidFill>
                <a:latin typeface="FrutigerNext LT Bold" pitchFamily="34" charset="0"/>
                <a:ea typeface="MS PGothic" pitchFamily="34" charset="-128"/>
              </a:rPr>
              <a:t>www.huawei.com</a:t>
            </a:r>
          </a:p>
        </p:txBody>
      </p:sp>
    </p:spTree>
  </p:cSld>
  <p:clrMap bg1="lt1" tx1="dk1" bg2="lt2" tx2="dk2" accent1="accent1" accent2="accent2" accent3="accent3" accent4="accent4" accent5="accent5" accent6="accent6" hlink="hlink" folHlink="folHlink"/>
  <p:sldLayoutIdLst>
    <p:sldLayoutId id="2147483818" r:id="rId1"/>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chemeClr val="tx1"/>
          </a:solidFill>
          <a:latin typeface="+mn-lt"/>
          <a:ea typeface="黑体" pitchFamily="49" charset="-122"/>
          <a:cs typeface="+mj-cs"/>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000">
          <a:solidFill>
            <a:schemeClr val="tx1"/>
          </a:solidFill>
          <a:latin typeface="+mn-lt"/>
          <a:ea typeface="+mn-ea"/>
          <a:cs typeface="+mn-cs"/>
        </a:defRPr>
      </a:lvl2pPr>
      <a:lvl3pPr marL="1143000" indent="-228600" algn="l" rtl="0" eaLnBrk="0" fontAlgn="base" hangingPunct="0">
        <a:spcBef>
          <a:spcPct val="20000"/>
        </a:spcBef>
        <a:spcAft>
          <a:spcPct val="0"/>
        </a:spcAft>
        <a:buFont typeface="FrutigerNext LT Medium" pitchFamily="34" charset="0"/>
        <a:buChar char="»"/>
        <a:defRPr>
          <a:solidFill>
            <a:schemeClr val="tx1"/>
          </a:solidFill>
          <a:latin typeface="+mn-lt"/>
          <a:ea typeface="+mn-ea"/>
          <a:cs typeface="+mn-cs"/>
        </a:defRPr>
      </a:lvl3pPr>
      <a:lvl4pPr marL="1600200" indent="-228600" algn="l" rtl="0" eaLnBrk="0" fontAlgn="base" hangingPunct="0">
        <a:spcBef>
          <a:spcPct val="20000"/>
        </a:spcBef>
        <a:spcAft>
          <a:spcPct val="0"/>
        </a:spcAft>
        <a:buChar char="–"/>
        <a:defRPr sz="16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173" name="Rectangle 8"/>
          <p:cNvSpPr>
            <a:spLocks noGrp="1" noChangeArrowheads="1"/>
          </p:cNvSpPr>
          <p:nvPr>
            <p:ph type="title"/>
          </p:nvPr>
        </p:nvSpPr>
        <p:spPr bwMode="auto">
          <a:xfrm>
            <a:off x="755650" y="4508500"/>
            <a:ext cx="554831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91440" bIns="45720" numCol="1" anchor="t" anchorCtr="0" compatLnSpc="1">
            <a:prstTxWarp prst="textNoShape">
              <a:avLst/>
            </a:prstTxWarp>
            <a:spAutoFit/>
          </a:bodyPr>
          <a:lstStyle/>
          <a:p>
            <a:pPr lvl="0"/>
            <a:r>
              <a:rPr lang="zh-CN" altLang="en-US" dirty="0" smtClean="0"/>
              <a:t>单击此处编辑母版标题样式</a:t>
            </a:r>
          </a:p>
        </p:txBody>
      </p:sp>
      <p:sp>
        <p:nvSpPr>
          <p:cNvPr id="82" name="Text Box 5"/>
          <p:cNvSpPr txBox="1">
            <a:spLocks noChangeArrowheads="1"/>
          </p:cNvSpPr>
          <p:nvPr/>
        </p:nvSpPr>
        <p:spPr bwMode="auto">
          <a:xfrm>
            <a:off x="755650" y="6219825"/>
            <a:ext cx="2967038" cy="212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bIns="0">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eaLnBrk="0" hangingPunct="0">
              <a:defRPr/>
            </a:pPr>
            <a:r>
              <a:rPr lang="en-US" altLang="zh-CN" sz="1400" smtClean="0">
                <a:latin typeface="FrutigerNext LT Bold" pitchFamily="34" charset="0"/>
                <a:ea typeface="MS PGothic" pitchFamily="34" charset="-128"/>
              </a:rPr>
              <a:t>HUAWEI TECHNOLOGIES CO., LTD.</a:t>
            </a:r>
          </a:p>
        </p:txBody>
      </p:sp>
      <p:pic>
        <p:nvPicPr>
          <p:cNvPr id="7175" name="Picture 6" descr="Logo"/>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7669213" y="5684838"/>
            <a:ext cx="706437"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6" name="Rectangle 13"/>
          <p:cNvSpPr>
            <a:spLocks noChangeArrowheads="1"/>
          </p:cNvSpPr>
          <p:nvPr/>
        </p:nvSpPr>
        <p:spPr bwMode="auto">
          <a:xfrm>
            <a:off x="7235825" y="476250"/>
            <a:ext cx="1465263" cy="21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defTabSz="784225" eaLnBrk="0" hangingPunct="0"/>
            <a:r>
              <a:rPr lang="en-US" altLang="zh-CN" sz="1400" b="1">
                <a:solidFill>
                  <a:srgbClr val="666666"/>
                </a:solidFill>
                <a:latin typeface="FrutigerNext LT Bold" pitchFamily="34" charset="0"/>
                <a:ea typeface="MS PGothic" pitchFamily="34" charset="-128"/>
              </a:rPr>
              <a:t>Security Level: </a:t>
            </a:r>
          </a:p>
        </p:txBody>
      </p:sp>
      <p:sp>
        <p:nvSpPr>
          <p:cNvPr id="85" name="Rectangle 19"/>
          <p:cNvSpPr>
            <a:spLocks noGrp="1" noChangeArrowheads="1"/>
          </p:cNvSpPr>
          <p:nvPr>
            <p:ph type="dt" sz="quarter" idx="2"/>
          </p:nvPr>
        </p:nvSpPr>
        <p:spPr bwMode="auto">
          <a:xfrm>
            <a:off x="755650" y="476250"/>
            <a:ext cx="2133600" cy="212725"/>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B2B2B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defRPr sz="1400">
                <a:latin typeface="Arial" charset="0"/>
                <a:ea typeface="黑体" pitchFamily="49" charset="-122"/>
              </a:defRPr>
            </a:lvl1pPr>
          </a:lstStyle>
          <a:p>
            <a:pPr>
              <a:defRPr/>
            </a:pPr>
            <a:endParaRPr lang="en-US" altLang="zh-CN"/>
          </a:p>
        </p:txBody>
      </p:sp>
      <p:sp>
        <p:nvSpPr>
          <p:cNvPr id="7178" name="Rectangle 13"/>
          <p:cNvSpPr>
            <a:spLocks noChangeArrowheads="1"/>
          </p:cNvSpPr>
          <p:nvPr/>
        </p:nvSpPr>
        <p:spPr bwMode="auto">
          <a:xfrm>
            <a:off x="-1952625" y="692150"/>
            <a:ext cx="1844675" cy="55006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marL="342900" indent="-342900" algn="r" eaLnBrk="0" hangingPunct="0">
              <a:lnSpc>
                <a:spcPct val="125000"/>
              </a:lnSpc>
              <a:spcBef>
                <a:spcPct val="20000"/>
              </a:spcBef>
              <a:buFont typeface="Arial" pitchFamily="34" charset="0"/>
              <a:buNone/>
            </a:pPr>
            <a:r>
              <a:rPr lang="zh-CN" altLang="en-US" sz="1100">
                <a:solidFill>
                  <a:srgbClr val="FFFFFF"/>
                </a:solidFill>
              </a:rPr>
              <a:t>英文标题</a:t>
            </a:r>
            <a:r>
              <a:rPr lang="en-US" altLang="zh-CN" sz="1100">
                <a:solidFill>
                  <a:srgbClr val="FFFFFF"/>
                </a:solidFill>
              </a:rPr>
              <a:t>:32-35pt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buFont typeface="Arial" pitchFamily="34" charset="0"/>
              <a:buNone/>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buFont typeface="Arial" pitchFamily="34" charset="0"/>
              <a:buNone/>
            </a:pPr>
            <a:r>
              <a:rPr lang="en-US" altLang="zh-CN" sz="1100">
                <a:solidFill>
                  <a:srgbClr val="FFFFFF"/>
                </a:solidFill>
              </a:rPr>
              <a:t>FrutigerNext LT Medium</a:t>
            </a:r>
          </a:p>
          <a:p>
            <a:pPr marL="342900" indent="-342900" algn="r" eaLnBrk="0" hangingPunct="0">
              <a:lnSpc>
                <a:spcPct val="125000"/>
              </a:lnSpc>
              <a:spcBef>
                <a:spcPct val="20000"/>
              </a:spcBef>
              <a:buFont typeface="Arial" pitchFamily="34" charset="0"/>
              <a:buNone/>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buFont typeface="Arial" pitchFamily="34" charset="0"/>
              <a:buNone/>
            </a:pPr>
            <a:endParaRPr lang="en-US" altLang="zh-CN"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中文标题</a:t>
            </a:r>
            <a:r>
              <a:rPr lang="en-US" altLang="zh-CN" sz="1100">
                <a:solidFill>
                  <a:srgbClr val="FFFFFF"/>
                </a:solidFill>
              </a:rPr>
              <a:t>:30-32pt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buFont typeface="Arial" pitchFamily="34" charset="0"/>
              <a:buNone/>
            </a:pPr>
            <a:r>
              <a:rPr lang="zh-CN" altLang="en-US" sz="1100">
                <a:solidFill>
                  <a:srgbClr val="FFFFFF"/>
                </a:solidFill>
              </a:rPr>
              <a:t>字体</a:t>
            </a:r>
            <a:r>
              <a:rPr lang="en-US" altLang="zh-CN" sz="1100">
                <a:solidFill>
                  <a:srgbClr val="FFFFFF"/>
                </a:solidFill>
              </a:rPr>
              <a:t>:</a:t>
            </a:r>
            <a:r>
              <a:rPr lang="zh-CN" altLang="en-US" sz="1100">
                <a:solidFill>
                  <a:srgbClr val="FFFFFF"/>
                </a:solidFill>
              </a:rPr>
              <a:t>黑体</a:t>
            </a: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英文正文</a:t>
            </a:r>
            <a:r>
              <a:rPr lang="en-US" altLang="zh-CN" sz="1100">
                <a:solidFill>
                  <a:srgbClr val="FFFFFF"/>
                </a:solidFill>
              </a:rPr>
              <a:t>:20-22pt</a:t>
            </a:r>
          </a:p>
          <a:p>
            <a:pPr marL="342900" indent="-342900" algn="r" eaLnBrk="0" hangingPunct="0">
              <a:lnSpc>
                <a:spcPct val="125000"/>
              </a:lnSpc>
              <a:spcBef>
                <a:spcPct val="20000"/>
              </a:spcBef>
              <a:buFont typeface="Arial" pitchFamily="34" charset="0"/>
              <a:buNone/>
            </a:pPr>
            <a:r>
              <a:rPr lang="zh-CN" altLang="en-US" sz="1100">
                <a:solidFill>
                  <a:srgbClr val="FFFFFF"/>
                </a:solidFill>
              </a:rPr>
              <a:t>子目录 </a:t>
            </a:r>
            <a:r>
              <a:rPr lang="en-US" altLang="zh-CN" sz="1100">
                <a:solidFill>
                  <a:srgbClr val="FFFFFF"/>
                </a:solidFill>
              </a:rPr>
              <a:t>(2-5</a:t>
            </a:r>
            <a:r>
              <a:rPr lang="zh-CN" altLang="en-US" sz="1100">
                <a:solidFill>
                  <a:srgbClr val="FFFFFF"/>
                </a:solidFill>
              </a:rPr>
              <a:t>级</a:t>
            </a:r>
            <a:r>
              <a:rPr lang="en-US" altLang="zh-CN" sz="1100">
                <a:solidFill>
                  <a:srgbClr val="FFFFFF"/>
                </a:solidFill>
              </a:rPr>
              <a:t>) :18pt  </a:t>
            </a: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buFont typeface="Arial" pitchFamily="34" charset="0"/>
              <a:buNone/>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buFont typeface="Arial" pitchFamily="34" charset="0"/>
              <a:buNone/>
            </a:pPr>
            <a:r>
              <a:rPr lang="en-US" altLang="zh-CN" sz="1100">
                <a:solidFill>
                  <a:srgbClr val="FFFFFF"/>
                </a:solidFill>
              </a:rPr>
              <a:t>FrutigerNext LT Regular</a:t>
            </a:r>
          </a:p>
          <a:p>
            <a:pPr marL="342900" indent="-342900" algn="r" eaLnBrk="0" hangingPunct="0">
              <a:lnSpc>
                <a:spcPct val="125000"/>
              </a:lnSpc>
              <a:spcBef>
                <a:spcPct val="20000"/>
              </a:spcBef>
              <a:buFont typeface="Arial" pitchFamily="34" charset="0"/>
              <a:buNone/>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buFont typeface="Arial" pitchFamily="34" charset="0"/>
              <a:buNone/>
            </a:pPr>
            <a:endParaRPr lang="en-US" altLang="zh-CN"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中文正文</a:t>
            </a:r>
            <a:r>
              <a:rPr lang="en-US" altLang="zh-CN" sz="1100">
                <a:solidFill>
                  <a:srgbClr val="FFFFFF"/>
                </a:solidFill>
              </a:rPr>
              <a:t>:18-20pt</a:t>
            </a:r>
          </a:p>
          <a:p>
            <a:pPr marL="342900" indent="-342900" algn="r" eaLnBrk="0" hangingPunct="0">
              <a:lnSpc>
                <a:spcPct val="125000"/>
              </a:lnSpc>
              <a:spcBef>
                <a:spcPct val="20000"/>
              </a:spcBef>
              <a:buFont typeface="Arial" pitchFamily="34" charset="0"/>
              <a:buNone/>
            </a:pPr>
            <a:r>
              <a:rPr lang="zh-CN" altLang="en-US" sz="1100">
                <a:solidFill>
                  <a:srgbClr val="FFFFFF"/>
                </a:solidFill>
              </a:rPr>
              <a:t>子目录</a:t>
            </a:r>
            <a:r>
              <a:rPr lang="en-US" altLang="zh-CN" sz="1100">
                <a:solidFill>
                  <a:srgbClr val="FFFFFF"/>
                </a:solidFill>
              </a:rPr>
              <a:t>(2-5</a:t>
            </a:r>
            <a:r>
              <a:rPr lang="zh-CN" altLang="en-US" sz="1100">
                <a:solidFill>
                  <a:srgbClr val="FFFFFF"/>
                </a:solidFill>
              </a:rPr>
              <a:t>级</a:t>
            </a:r>
            <a:r>
              <a:rPr lang="en-US" altLang="zh-CN" sz="1100">
                <a:solidFill>
                  <a:srgbClr val="FFFFFF"/>
                </a:solidFill>
              </a:rPr>
              <a:t>):18pt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buFont typeface="Arial" pitchFamily="34" charset="0"/>
              <a:buNone/>
            </a:pPr>
            <a:r>
              <a:rPr lang="zh-CN" altLang="en-US" sz="1100">
                <a:solidFill>
                  <a:srgbClr val="FFFFFF"/>
                </a:solidFill>
              </a:rPr>
              <a:t>字体</a:t>
            </a:r>
            <a:r>
              <a:rPr lang="en-US" altLang="zh-CN" sz="1100">
                <a:solidFill>
                  <a:srgbClr val="FFFFFF"/>
                </a:solidFill>
              </a:rPr>
              <a:t>:</a:t>
            </a:r>
            <a:r>
              <a:rPr lang="zh-CN" altLang="en-US" sz="1100">
                <a:solidFill>
                  <a:srgbClr val="FFFFFF"/>
                </a:solidFill>
              </a:rPr>
              <a:t>细黑体 </a:t>
            </a:r>
            <a:endParaRPr lang="zh-CN" altLang="en-US" sz="1100">
              <a:solidFill>
                <a:srgbClr val="000000"/>
              </a:solidFill>
            </a:endParaRPr>
          </a:p>
        </p:txBody>
      </p:sp>
      <p:grpSp>
        <p:nvGrpSpPr>
          <p:cNvPr id="7179" name="Group 148"/>
          <p:cNvGrpSpPr>
            <a:grpSpLocks/>
          </p:cNvGrpSpPr>
          <p:nvPr/>
        </p:nvGrpSpPr>
        <p:grpSpPr bwMode="auto">
          <a:xfrm>
            <a:off x="9324975" y="3367088"/>
            <a:ext cx="919163" cy="3490912"/>
            <a:chOff x="5839" y="2160"/>
            <a:chExt cx="579" cy="2199"/>
          </a:xfrm>
        </p:grpSpPr>
        <p:sp>
          <p:nvSpPr>
            <p:cNvPr id="7182" name="Rectangle 149"/>
            <p:cNvSpPr>
              <a:spLocks noChangeArrowheads="1"/>
            </p:cNvSpPr>
            <p:nvPr userDrawn="1"/>
          </p:nvSpPr>
          <p:spPr bwMode="auto">
            <a:xfrm>
              <a:off x="5839" y="2160"/>
              <a:ext cx="579" cy="2199"/>
            </a:xfrm>
            <a:prstGeom prst="rect">
              <a:avLst/>
            </a:prstGeom>
            <a:solidFill>
              <a:srgbClr val="FFFFFF"/>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25" tIns="45712" rIns="91425" bIns="45712" anchor="ctr">
              <a:spAutoFit/>
            </a:bodyPr>
            <a:lstStyle/>
            <a:p>
              <a:endParaRPr lang="zh-CN" altLang="en-US"/>
            </a:p>
          </p:txBody>
        </p:sp>
        <p:grpSp>
          <p:nvGrpSpPr>
            <p:cNvPr id="7183" name="Group 150"/>
            <p:cNvGrpSpPr>
              <a:grpSpLocks/>
            </p:cNvGrpSpPr>
            <p:nvPr userDrawn="1"/>
          </p:nvGrpSpPr>
          <p:grpSpPr bwMode="auto">
            <a:xfrm>
              <a:off x="5893" y="2387"/>
              <a:ext cx="466" cy="115"/>
              <a:chOff x="5893" y="2387"/>
              <a:chExt cx="466" cy="115"/>
            </a:xfrm>
          </p:grpSpPr>
          <p:sp>
            <p:nvSpPr>
              <p:cNvPr id="7244" name="Rectangle 151"/>
              <p:cNvSpPr>
                <a:spLocks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45" name="Rectangle 152"/>
              <p:cNvSpPr>
                <a:spLocks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46" name="Rectangle 153"/>
              <p:cNvSpPr>
                <a:spLocks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47" name="Rectangle 154"/>
              <p:cNvSpPr>
                <a:spLocks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84" name="Group 155"/>
            <p:cNvGrpSpPr>
              <a:grpSpLocks/>
            </p:cNvGrpSpPr>
            <p:nvPr userDrawn="1"/>
          </p:nvGrpSpPr>
          <p:grpSpPr bwMode="auto">
            <a:xfrm>
              <a:off x="5893" y="2523"/>
              <a:ext cx="466" cy="115"/>
              <a:chOff x="5893" y="2523"/>
              <a:chExt cx="466" cy="115"/>
            </a:xfrm>
          </p:grpSpPr>
          <p:sp>
            <p:nvSpPr>
              <p:cNvPr id="7240" name="Rectangle 156"/>
              <p:cNvSpPr>
                <a:spLocks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41" name="Rectangle 157"/>
              <p:cNvSpPr>
                <a:spLocks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42" name="Rectangle 158"/>
              <p:cNvSpPr>
                <a:spLocks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43" name="Rectangle 159"/>
              <p:cNvSpPr>
                <a:spLocks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85" name="Group 160"/>
            <p:cNvGrpSpPr>
              <a:grpSpLocks/>
            </p:cNvGrpSpPr>
            <p:nvPr userDrawn="1"/>
          </p:nvGrpSpPr>
          <p:grpSpPr bwMode="auto">
            <a:xfrm>
              <a:off x="5893" y="2659"/>
              <a:ext cx="466" cy="115"/>
              <a:chOff x="5893" y="2659"/>
              <a:chExt cx="466" cy="115"/>
            </a:xfrm>
          </p:grpSpPr>
          <p:sp>
            <p:nvSpPr>
              <p:cNvPr id="7236" name="Rectangle 161"/>
              <p:cNvSpPr>
                <a:spLocks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37" name="Rectangle 162"/>
              <p:cNvSpPr>
                <a:spLocks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38" name="Rectangle 163"/>
              <p:cNvSpPr>
                <a:spLocks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39" name="Rectangle 164"/>
              <p:cNvSpPr>
                <a:spLocks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86" name="Group 165"/>
            <p:cNvGrpSpPr>
              <a:grpSpLocks/>
            </p:cNvGrpSpPr>
            <p:nvPr userDrawn="1"/>
          </p:nvGrpSpPr>
          <p:grpSpPr bwMode="auto">
            <a:xfrm>
              <a:off x="5893" y="2251"/>
              <a:ext cx="466" cy="119"/>
              <a:chOff x="5893" y="2251"/>
              <a:chExt cx="466" cy="119"/>
            </a:xfrm>
          </p:grpSpPr>
          <p:sp>
            <p:nvSpPr>
              <p:cNvPr id="7232" name="Rectangle 166"/>
              <p:cNvSpPr>
                <a:spLocks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33" name="Rectangle 167"/>
              <p:cNvSpPr>
                <a:spLocks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34" name="Rectangle 168"/>
              <p:cNvSpPr>
                <a:spLocks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35" name="Rectangle 169"/>
              <p:cNvSpPr>
                <a:spLocks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87" name="Group 170"/>
            <p:cNvGrpSpPr>
              <a:grpSpLocks/>
            </p:cNvGrpSpPr>
            <p:nvPr userDrawn="1"/>
          </p:nvGrpSpPr>
          <p:grpSpPr bwMode="auto">
            <a:xfrm>
              <a:off x="5893" y="2886"/>
              <a:ext cx="466" cy="115"/>
              <a:chOff x="5893" y="2886"/>
              <a:chExt cx="466" cy="115"/>
            </a:xfrm>
          </p:grpSpPr>
          <p:sp>
            <p:nvSpPr>
              <p:cNvPr id="7228" name="Rectangle 171"/>
              <p:cNvSpPr>
                <a:spLocks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29" name="Rectangle 172"/>
              <p:cNvSpPr>
                <a:spLocks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30" name="Rectangle 173"/>
              <p:cNvSpPr>
                <a:spLocks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31" name="Rectangle 174"/>
              <p:cNvSpPr>
                <a:spLocks noChangeArrowheads="1"/>
              </p:cNvSpPr>
              <p:nvPr userDrawn="1"/>
            </p:nvSpPr>
            <p:spPr bwMode="auto">
              <a:xfrm flipV="1">
                <a:off x="5893" y="2886"/>
                <a:ext cx="117" cy="115"/>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88" name="Group 175"/>
            <p:cNvGrpSpPr>
              <a:grpSpLocks/>
            </p:cNvGrpSpPr>
            <p:nvPr userDrawn="1"/>
          </p:nvGrpSpPr>
          <p:grpSpPr bwMode="auto">
            <a:xfrm>
              <a:off x="5893" y="3022"/>
              <a:ext cx="466" cy="115"/>
              <a:chOff x="5893" y="3022"/>
              <a:chExt cx="466" cy="115"/>
            </a:xfrm>
          </p:grpSpPr>
          <p:sp>
            <p:nvSpPr>
              <p:cNvPr id="7224" name="Rectangle 176"/>
              <p:cNvSpPr>
                <a:spLocks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25" name="Rectangle 177"/>
              <p:cNvSpPr>
                <a:spLocks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26" name="Rectangle 178"/>
              <p:cNvSpPr>
                <a:spLocks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27" name="Rectangle 179"/>
              <p:cNvSpPr>
                <a:spLocks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89" name="Group 180"/>
            <p:cNvGrpSpPr>
              <a:grpSpLocks/>
            </p:cNvGrpSpPr>
            <p:nvPr userDrawn="1"/>
          </p:nvGrpSpPr>
          <p:grpSpPr bwMode="auto">
            <a:xfrm>
              <a:off x="5893" y="3158"/>
              <a:ext cx="466" cy="115"/>
              <a:chOff x="5893" y="3158"/>
              <a:chExt cx="466" cy="115"/>
            </a:xfrm>
          </p:grpSpPr>
          <p:sp>
            <p:nvSpPr>
              <p:cNvPr id="7220" name="Rectangle 181"/>
              <p:cNvSpPr>
                <a:spLocks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21" name="Rectangle 182"/>
              <p:cNvSpPr>
                <a:spLocks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22" name="Rectangle 183"/>
              <p:cNvSpPr>
                <a:spLocks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23" name="Rectangle 184"/>
              <p:cNvSpPr>
                <a:spLocks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90" name="Group 185"/>
            <p:cNvGrpSpPr>
              <a:grpSpLocks/>
            </p:cNvGrpSpPr>
            <p:nvPr userDrawn="1"/>
          </p:nvGrpSpPr>
          <p:grpSpPr bwMode="auto">
            <a:xfrm>
              <a:off x="5893" y="3385"/>
              <a:ext cx="466" cy="115"/>
              <a:chOff x="5893" y="3385"/>
              <a:chExt cx="466" cy="115"/>
            </a:xfrm>
          </p:grpSpPr>
          <p:sp>
            <p:nvSpPr>
              <p:cNvPr id="7216" name="Rectangle 186"/>
              <p:cNvSpPr>
                <a:spLocks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17" name="Rectangle 187"/>
              <p:cNvSpPr>
                <a:spLocks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18" name="Rectangle 188"/>
              <p:cNvSpPr>
                <a:spLocks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19" name="Rectangle 189"/>
              <p:cNvSpPr>
                <a:spLocks noChangeArrowheads="1"/>
              </p:cNvSpPr>
              <p:nvPr userDrawn="1"/>
            </p:nvSpPr>
            <p:spPr bwMode="auto">
              <a:xfrm flipV="1">
                <a:off x="5893" y="3385"/>
                <a:ext cx="117" cy="115"/>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91" name="Group 190"/>
            <p:cNvGrpSpPr>
              <a:grpSpLocks/>
            </p:cNvGrpSpPr>
            <p:nvPr userDrawn="1"/>
          </p:nvGrpSpPr>
          <p:grpSpPr bwMode="auto">
            <a:xfrm>
              <a:off x="5893" y="3521"/>
              <a:ext cx="466" cy="115"/>
              <a:chOff x="5893" y="3521"/>
              <a:chExt cx="466" cy="115"/>
            </a:xfrm>
          </p:grpSpPr>
          <p:sp>
            <p:nvSpPr>
              <p:cNvPr id="7212" name="Rectangle 191"/>
              <p:cNvSpPr>
                <a:spLocks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13" name="Rectangle 192"/>
              <p:cNvSpPr>
                <a:spLocks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14" name="Rectangle 193"/>
              <p:cNvSpPr>
                <a:spLocks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15" name="Rectangle 194"/>
              <p:cNvSpPr>
                <a:spLocks noChangeArrowheads="1"/>
              </p:cNvSpPr>
              <p:nvPr userDrawn="1"/>
            </p:nvSpPr>
            <p:spPr bwMode="auto">
              <a:xfrm flipV="1">
                <a:off x="5893" y="3521"/>
                <a:ext cx="117" cy="115"/>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92" name="Group 195"/>
            <p:cNvGrpSpPr>
              <a:grpSpLocks/>
            </p:cNvGrpSpPr>
            <p:nvPr userDrawn="1"/>
          </p:nvGrpSpPr>
          <p:grpSpPr bwMode="auto">
            <a:xfrm>
              <a:off x="5893" y="3657"/>
              <a:ext cx="466" cy="115"/>
              <a:chOff x="5893" y="3657"/>
              <a:chExt cx="466" cy="115"/>
            </a:xfrm>
          </p:grpSpPr>
          <p:sp>
            <p:nvSpPr>
              <p:cNvPr id="7208" name="Rectangle 196"/>
              <p:cNvSpPr>
                <a:spLocks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09" name="Rectangle 197"/>
              <p:cNvSpPr>
                <a:spLocks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10" name="Rectangle 198"/>
              <p:cNvSpPr>
                <a:spLocks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11" name="Rectangle 199"/>
              <p:cNvSpPr>
                <a:spLocks noChangeArrowheads="1"/>
              </p:cNvSpPr>
              <p:nvPr userDrawn="1"/>
            </p:nvSpPr>
            <p:spPr bwMode="auto">
              <a:xfrm flipV="1">
                <a:off x="5893" y="3657"/>
                <a:ext cx="117" cy="115"/>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93" name="Group 200"/>
            <p:cNvGrpSpPr>
              <a:grpSpLocks/>
            </p:cNvGrpSpPr>
            <p:nvPr userDrawn="1"/>
          </p:nvGrpSpPr>
          <p:grpSpPr bwMode="auto">
            <a:xfrm>
              <a:off x="5893" y="3884"/>
              <a:ext cx="466" cy="115"/>
              <a:chOff x="5893" y="3884"/>
              <a:chExt cx="466" cy="115"/>
            </a:xfrm>
          </p:grpSpPr>
          <p:sp>
            <p:nvSpPr>
              <p:cNvPr id="7204" name="Rectangle 201"/>
              <p:cNvSpPr>
                <a:spLocks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05" name="Rectangle 202"/>
              <p:cNvSpPr>
                <a:spLocks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06" name="Rectangle 203"/>
              <p:cNvSpPr>
                <a:spLocks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07" name="Rectangle 204"/>
              <p:cNvSpPr>
                <a:spLocks noChangeArrowheads="1"/>
              </p:cNvSpPr>
              <p:nvPr userDrawn="1"/>
            </p:nvSpPr>
            <p:spPr bwMode="auto">
              <a:xfrm flipV="1">
                <a:off x="5893" y="3884"/>
                <a:ext cx="117" cy="115"/>
              </a:xfrm>
              <a:prstGeom prst="rect">
                <a:avLst/>
              </a:prstGeom>
              <a:solidFill>
                <a:srgbClr val="80808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94" name="Group 205"/>
            <p:cNvGrpSpPr>
              <a:grpSpLocks/>
            </p:cNvGrpSpPr>
            <p:nvPr userDrawn="1"/>
          </p:nvGrpSpPr>
          <p:grpSpPr bwMode="auto">
            <a:xfrm>
              <a:off x="5893" y="4026"/>
              <a:ext cx="466" cy="115"/>
              <a:chOff x="5893" y="4026"/>
              <a:chExt cx="466" cy="115"/>
            </a:xfrm>
          </p:grpSpPr>
          <p:sp>
            <p:nvSpPr>
              <p:cNvPr id="7200" name="Rectangle 206"/>
              <p:cNvSpPr>
                <a:spLocks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01" name="Rectangle 207"/>
              <p:cNvSpPr>
                <a:spLocks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02" name="Rectangle 208"/>
              <p:cNvSpPr>
                <a:spLocks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03" name="Rectangle 209"/>
              <p:cNvSpPr>
                <a:spLocks noChangeArrowheads="1"/>
              </p:cNvSpPr>
              <p:nvPr userDrawn="1"/>
            </p:nvSpPr>
            <p:spPr bwMode="auto">
              <a:xfrm flipV="1">
                <a:off x="5893" y="4026"/>
                <a:ext cx="117" cy="115"/>
              </a:xfrm>
              <a:prstGeom prst="rect">
                <a:avLst/>
              </a:prstGeom>
              <a:solidFill>
                <a:srgbClr val="80808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95" name="Group 210"/>
            <p:cNvGrpSpPr>
              <a:grpSpLocks/>
            </p:cNvGrpSpPr>
            <p:nvPr userDrawn="1"/>
          </p:nvGrpSpPr>
          <p:grpSpPr bwMode="auto">
            <a:xfrm>
              <a:off x="5893" y="4167"/>
              <a:ext cx="466" cy="115"/>
              <a:chOff x="5893" y="4167"/>
              <a:chExt cx="466" cy="115"/>
            </a:xfrm>
          </p:grpSpPr>
          <p:sp>
            <p:nvSpPr>
              <p:cNvPr id="7196" name="Rectangle 211"/>
              <p:cNvSpPr>
                <a:spLocks noChangeArrowheads="1"/>
              </p:cNvSpPr>
              <p:nvPr userDrawn="1"/>
            </p:nvSpPr>
            <p:spPr bwMode="auto">
              <a:xfrm flipV="1">
                <a:off x="6010" y="4167"/>
                <a:ext cx="116" cy="115"/>
              </a:xfrm>
              <a:prstGeom prst="rect">
                <a:avLst/>
              </a:prstGeom>
              <a:solidFill>
                <a:srgbClr val="0099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97" name="Rectangle 212"/>
              <p:cNvSpPr>
                <a:spLocks noChangeArrowheads="1"/>
              </p:cNvSpPr>
              <p:nvPr userDrawn="1"/>
            </p:nvSpPr>
            <p:spPr bwMode="auto">
              <a:xfrm flipV="1">
                <a:off x="6126" y="4167"/>
                <a:ext cx="116" cy="115"/>
              </a:xfrm>
              <a:prstGeom prst="rect">
                <a:avLst/>
              </a:prstGeom>
              <a:solidFill>
                <a:srgbClr val="3333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98" name="Rectangle 213"/>
              <p:cNvSpPr>
                <a:spLocks noChangeArrowheads="1"/>
              </p:cNvSpPr>
              <p:nvPr userDrawn="1"/>
            </p:nvSpPr>
            <p:spPr bwMode="auto">
              <a:xfrm flipV="1">
                <a:off x="6242" y="4167"/>
                <a:ext cx="117" cy="115"/>
              </a:xfrm>
              <a:prstGeom prst="rect">
                <a:avLst/>
              </a:prstGeom>
              <a:solidFill>
                <a:srgbClr val="BBE0E3"/>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99" name="Rectangle 214"/>
              <p:cNvSpPr>
                <a:spLocks noChangeArrowheads="1"/>
              </p:cNvSpPr>
              <p:nvPr userDrawn="1"/>
            </p:nvSpPr>
            <p:spPr bwMode="auto">
              <a:xfrm flipV="1">
                <a:off x="5893" y="4167"/>
                <a:ext cx="117" cy="115"/>
              </a:xfrm>
              <a:prstGeom prst="rect">
                <a:avLst/>
              </a:prstGeom>
              <a:solidFill>
                <a:srgbClr val="80808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7180" name="Rectangle 215"/>
          <p:cNvSpPr>
            <a:spLocks noChangeArrowheads="1"/>
          </p:cNvSpPr>
          <p:nvPr/>
        </p:nvSpPr>
        <p:spPr bwMode="auto">
          <a:xfrm>
            <a:off x="9251950" y="1341438"/>
            <a:ext cx="1192213" cy="172561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eaLnBrk="0" hangingPunct="0">
              <a:lnSpc>
                <a:spcPct val="120000"/>
              </a:lnSpc>
              <a:spcBef>
                <a:spcPct val="20000"/>
              </a:spcBef>
              <a:buFont typeface="Arial" pitchFamily="34" charset="0"/>
              <a:buNone/>
            </a:pPr>
            <a:r>
              <a:rPr lang="zh-CN" altLang="en-US" sz="1100">
                <a:solidFill>
                  <a:srgbClr val="FFFFFF"/>
                </a:solidFill>
              </a:rPr>
              <a:t>配色参考方案：</a:t>
            </a:r>
          </a:p>
          <a:p>
            <a:pPr eaLnBrk="0" hangingPunct="0">
              <a:lnSpc>
                <a:spcPct val="120000"/>
              </a:lnSpc>
              <a:spcBef>
                <a:spcPct val="20000"/>
              </a:spcBef>
              <a:buFont typeface="Arial" pitchFamily="34" charset="0"/>
              <a:buNone/>
            </a:pPr>
            <a:r>
              <a:rPr lang="zh-CN" altLang="en-US" sz="1100">
                <a:solidFill>
                  <a:srgbClr val="FFFFFF"/>
                </a:solidFill>
              </a:rPr>
              <a:t>建议同一页面内不超过四种颜色，以下是</a:t>
            </a:r>
            <a:r>
              <a:rPr lang="en-US" altLang="zh-CN" sz="1100">
                <a:solidFill>
                  <a:srgbClr val="FFFFFF"/>
                </a:solidFill>
              </a:rPr>
              <a:t>13</a:t>
            </a:r>
            <a:r>
              <a:rPr lang="zh-CN" altLang="en-US" sz="1100">
                <a:solidFill>
                  <a:srgbClr val="FFFFFF"/>
                </a:solidFill>
              </a:rPr>
              <a:t>组配色方案，同一页面内只选择一组使用。（仅供参考）</a:t>
            </a:r>
          </a:p>
        </p:txBody>
      </p:sp>
      <p:sp>
        <p:nvSpPr>
          <p:cNvPr id="7181" name="Rectangle 216"/>
          <p:cNvSpPr>
            <a:spLocks noChangeArrowheads="1"/>
          </p:cNvSpPr>
          <p:nvPr/>
        </p:nvSpPr>
        <p:spPr bwMode="auto">
          <a:xfrm>
            <a:off x="9251950" y="7938"/>
            <a:ext cx="1120775" cy="68421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eaLnBrk="0" hangingPunct="0">
              <a:lnSpc>
                <a:spcPct val="120000"/>
              </a:lnSpc>
              <a:spcBef>
                <a:spcPct val="20000"/>
              </a:spcBef>
              <a:buFont typeface="Arial" pitchFamily="34" charset="0"/>
              <a:buNone/>
            </a:pPr>
            <a:r>
              <a:rPr lang="zh-CN" altLang="en-US" sz="1100">
                <a:solidFill>
                  <a:srgbClr val="FFFFFF"/>
                </a:solidFill>
              </a:rPr>
              <a:t>客户或者合作伙伴的标志放在右上角</a:t>
            </a:r>
            <a:r>
              <a:rPr lang="en-US" altLang="zh-CN" sz="1100">
                <a:solidFill>
                  <a:srgbClr val="FFFFFF"/>
                </a:solidFill>
              </a:rPr>
              <a:t>.</a:t>
            </a:r>
            <a:endParaRPr lang="zh-CN" altLang="en-US" sz="1100">
              <a:solidFill>
                <a:srgbClr val="FFFFFF"/>
              </a:solidFill>
            </a:endParaRPr>
          </a:p>
        </p:txBody>
      </p:sp>
      <p:pic>
        <p:nvPicPr>
          <p:cNvPr id="7248" name="Picture 80" descr="sb10064568n-001副本"/>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0" y="1268413"/>
            <a:ext cx="9144000" cy="2951162"/>
          </a:xfrm>
          <a:prstGeom prst="rect">
            <a:avLst/>
          </a:prstGeom>
          <a:noFill/>
          <a:extLst>
            <a:ext uri="{909E8E84-426E-40DD-AFC4-6F175D3DCCD1}">
              <a14:hiddenFill xmlns:a14="http://schemas.microsoft.com/office/drawing/2010/main">
                <a:solidFill>
                  <a:srgbClr val="FFFFFF"/>
                </a:solidFill>
              </a14:hiddenFill>
            </a:ext>
          </a:extLst>
        </p:spPr>
      </p:pic>
      <p:pic>
        <p:nvPicPr>
          <p:cNvPr id="7249" name="Picture 81" descr="未标题-2"/>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6083300" y="1268413"/>
            <a:ext cx="3060700" cy="2949575"/>
          </a:xfrm>
          <a:prstGeom prst="rect">
            <a:avLst/>
          </a:prstGeom>
          <a:noFill/>
          <a:extLst>
            <a:ext uri="{909E8E84-426E-40DD-AFC4-6F175D3DCCD1}">
              <a14:hiddenFill xmlns:a14="http://schemas.microsoft.com/office/drawing/2010/main">
                <a:solidFill>
                  <a:srgbClr val="FFFFFF"/>
                </a:solidFill>
              </a14:hiddenFill>
            </a:ext>
          </a:extLst>
        </p:spPr>
      </p:pic>
      <p:sp>
        <p:nvSpPr>
          <p:cNvPr id="2" name="Text Box 7"/>
          <p:cNvSpPr txBox="1">
            <a:spLocks noChangeArrowheads="1"/>
          </p:cNvSpPr>
          <p:nvPr/>
        </p:nvSpPr>
        <p:spPr bwMode="auto">
          <a:xfrm>
            <a:off x="7229475" y="3795713"/>
            <a:ext cx="1258888" cy="244475"/>
          </a:xfrm>
          <a:prstGeom prst="rect">
            <a:avLst/>
          </a:prstGeom>
          <a:noFill/>
          <a:ln>
            <a:noFill/>
          </a:ln>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000" smtClean="0">
                <a:solidFill>
                  <a:srgbClr val="FFFFFF"/>
                </a:solidFill>
                <a:latin typeface="FrutigerNext LT Bold" pitchFamily="34" charset="0"/>
                <a:ea typeface="MS PGothic" pitchFamily="34" charset="-128"/>
              </a:rPr>
              <a:t>www.huawei.com</a:t>
            </a:r>
          </a:p>
        </p:txBody>
      </p:sp>
    </p:spTree>
  </p:cSld>
  <p:clrMap bg1="lt1" tx1="dk1" bg2="lt2" tx2="dk2" accent1="accent1" accent2="accent2" accent3="accent3" accent4="accent4" accent5="accent5" accent6="accent6" hlink="hlink" folHlink="folHlink"/>
  <p:sldLayoutIdLst>
    <p:sldLayoutId id="2147483819" r:id="rId1"/>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chemeClr val="tx1"/>
          </a:solidFill>
          <a:latin typeface="+mn-lt"/>
          <a:ea typeface="黑体" pitchFamily="49" charset="-122"/>
          <a:cs typeface="+mj-cs"/>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000">
          <a:solidFill>
            <a:schemeClr val="tx1"/>
          </a:solidFill>
          <a:latin typeface="+mn-lt"/>
          <a:ea typeface="+mn-ea"/>
          <a:cs typeface="+mn-cs"/>
        </a:defRPr>
      </a:lvl2pPr>
      <a:lvl3pPr marL="1143000" indent="-228600" algn="l" rtl="0" eaLnBrk="0" fontAlgn="base" hangingPunct="0">
        <a:spcBef>
          <a:spcPct val="20000"/>
        </a:spcBef>
        <a:spcAft>
          <a:spcPct val="0"/>
        </a:spcAft>
        <a:buFont typeface="FrutigerNext LT Medium" pitchFamily="34" charset="0"/>
        <a:buChar char="»"/>
        <a:defRPr>
          <a:solidFill>
            <a:schemeClr val="tx1"/>
          </a:solidFill>
          <a:latin typeface="+mn-lt"/>
          <a:ea typeface="+mn-ea"/>
          <a:cs typeface="+mn-cs"/>
        </a:defRPr>
      </a:lvl3pPr>
      <a:lvl4pPr marL="1600200" indent="-228600" algn="l" rtl="0" eaLnBrk="0" fontAlgn="base" hangingPunct="0">
        <a:spcBef>
          <a:spcPct val="20000"/>
        </a:spcBef>
        <a:spcAft>
          <a:spcPct val="0"/>
        </a:spcAft>
        <a:buChar char="–"/>
        <a:defRPr sz="16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197" name="Rectangle 8"/>
          <p:cNvSpPr>
            <a:spLocks noGrp="1" noChangeArrowheads="1"/>
          </p:cNvSpPr>
          <p:nvPr>
            <p:ph type="title"/>
          </p:nvPr>
        </p:nvSpPr>
        <p:spPr bwMode="auto">
          <a:xfrm>
            <a:off x="755650" y="4508500"/>
            <a:ext cx="554831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91440" bIns="45720" numCol="1" anchor="t" anchorCtr="0" compatLnSpc="1">
            <a:prstTxWarp prst="textNoShape">
              <a:avLst/>
            </a:prstTxWarp>
            <a:spAutoFit/>
          </a:bodyPr>
          <a:lstStyle/>
          <a:p>
            <a:pPr lvl="0"/>
            <a:r>
              <a:rPr lang="zh-CN" altLang="en-US" dirty="0" smtClean="0"/>
              <a:t>单击此处编辑母版标题样式</a:t>
            </a:r>
          </a:p>
        </p:txBody>
      </p:sp>
      <p:sp>
        <p:nvSpPr>
          <p:cNvPr id="82" name="Text Box 5"/>
          <p:cNvSpPr txBox="1">
            <a:spLocks noChangeArrowheads="1"/>
          </p:cNvSpPr>
          <p:nvPr/>
        </p:nvSpPr>
        <p:spPr bwMode="auto">
          <a:xfrm>
            <a:off x="755650" y="6219825"/>
            <a:ext cx="2967038" cy="212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bIns="0">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eaLnBrk="0" hangingPunct="0">
              <a:defRPr/>
            </a:pPr>
            <a:r>
              <a:rPr lang="en-US" altLang="zh-CN" sz="1400" smtClean="0">
                <a:latin typeface="FrutigerNext LT Bold" pitchFamily="34" charset="0"/>
                <a:ea typeface="MS PGothic" pitchFamily="34" charset="-128"/>
              </a:rPr>
              <a:t>HUAWEI TECHNOLOGIES CO., LTD.</a:t>
            </a:r>
          </a:p>
        </p:txBody>
      </p:sp>
      <p:pic>
        <p:nvPicPr>
          <p:cNvPr id="8199" name="Picture 6" descr="Logo"/>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7669213" y="5684838"/>
            <a:ext cx="706437"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00" name="Rectangle 13"/>
          <p:cNvSpPr>
            <a:spLocks noChangeArrowheads="1"/>
          </p:cNvSpPr>
          <p:nvPr/>
        </p:nvSpPr>
        <p:spPr bwMode="auto">
          <a:xfrm>
            <a:off x="7235825" y="476250"/>
            <a:ext cx="1465263" cy="21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defTabSz="784225" eaLnBrk="0" hangingPunct="0"/>
            <a:r>
              <a:rPr lang="en-US" altLang="zh-CN" sz="1400" b="1">
                <a:solidFill>
                  <a:srgbClr val="666666"/>
                </a:solidFill>
                <a:latin typeface="FrutigerNext LT Bold" pitchFamily="34" charset="0"/>
                <a:ea typeface="MS PGothic" pitchFamily="34" charset="-128"/>
              </a:rPr>
              <a:t>Security Level: </a:t>
            </a:r>
          </a:p>
        </p:txBody>
      </p:sp>
      <p:sp>
        <p:nvSpPr>
          <p:cNvPr id="85" name="Rectangle 19"/>
          <p:cNvSpPr>
            <a:spLocks noGrp="1" noChangeArrowheads="1"/>
          </p:cNvSpPr>
          <p:nvPr>
            <p:ph type="dt" sz="quarter" idx="2"/>
          </p:nvPr>
        </p:nvSpPr>
        <p:spPr bwMode="auto">
          <a:xfrm>
            <a:off x="755650" y="476250"/>
            <a:ext cx="2133600" cy="212725"/>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B2B2B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defRPr sz="1400">
                <a:latin typeface="Arial" charset="0"/>
                <a:ea typeface="黑体" pitchFamily="49" charset="-122"/>
              </a:defRPr>
            </a:lvl1pPr>
          </a:lstStyle>
          <a:p>
            <a:pPr>
              <a:defRPr/>
            </a:pPr>
            <a:endParaRPr lang="en-US" altLang="zh-CN"/>
          </a:p>
        </p:txBody>
      </p:sp>
      <p:sp>
        <p:nvSpPr>
          <p:cNvPr id="8202" name="Rectangle 15"/>
          <p:cNvSpPr>
            <a:spLocks noChangeArrowheads="1"/>
          </p:cNvSpPr>
          <p:nvPr/>
        </p:nvSpPr>
        <p:spPr bwMode="auto">
          <a:xfrm>
            <a:off x="-1952625" y="692150"/>
            <a:ext cx="1844675" cy="55006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marL="342900" indent="-342900" algn="r" eaLnBrk="0" hangingPunct="0">
              <a:lnSpc>
                <a:spcPct val="125000"/>
              </a:lnSpc>
              <a:spcBef>
                <a:spcPct val="20000"/>
              </a:spcBef>
              <a:buFont typeface="Arial" pitchFamily="34" charset="0"/>
              <a:buNone/>
            </a:pPr>
            <a:r>
              <a:rPr lang="zh-CN" altLang="en-US" sz="1100">
                <a:solidFill>
                  <a:srgbClr val="FFFFFF"/>
                </a:solidFill>
              </a:rPr>
              <a:t>英文标题</a:t>
            </a:r>
            <a:r>
              <a:rPr lang="en-US" altLang="zh-CN" sz="1100">
                <a:solidFill>
                  <a:srgbClr val="FFFFFF"/>
                </a:solidFill>
              </a:rPr>
              <a:t>:32-35pt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buFont typeface="Arial" pitchFamily="34" charset="0"/>
              <a:buNone/>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buFont typeface="Arial" pitchFamily="34" charset="0"/>
              <a:buNone/>
            </a:pPr>
            <a:r>
              <a:rPr lang="en-US" altLang="zh-CN" sz="1100">
                <a:solidFill>
                  <a:srgbClr val="FFFFFF"/>
                </a:solidFill>
              </a:rPr>
              <a:t>FrutigerNext LT Medium</a:t>
            </a:r>
          </a:p>
          <a:p>
            <a:pPr marL="342900" indent="-342900" algn="r" eaLnBrk="0" hangingPunct="0">
              <a:lnSpc>
                <a:spcPct val="125000"/>
              </a:lnSpc>
              <a:spcBef>
                <a:spcPct val="20000"/>
              </a:spcBef>
              <a:buFont typeface="Arial" pitchFamily="34" charset="0"/>
              <a:buNone/>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buFont typeface="Arial" pitchFamily="34" charset="0"/>
              <a:buNone/>
            </a:pPr>
            <a:endParaRPr lang="en-US" altLang="zh-CN"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中文标题</a:t>
            </a:r>
            <a:r>
              <a:rPr lang="en-US" altLang="zh-CN" sz="1100">
                <a:solidFill>
                  <a:srgbClr val="FFFFFF"/>
                </a:solidFill>
              </a:rPr>
              <a:t>:30-32pt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buFont typeface="Arial" pitchFamily="34" charset="0"/>
              <a:buNone/>
            </a:pPr>
            <a:r>
              <a:rPr lang="zh-CN" altLang="en-US" sz="1100">
                <a:solidFill>
                  <a:srgbClr val="FFFFFF"/>
                </a:solidFill>
              </a:rPr>
              <a:t>字体</a:t>
            </a:r>
            <a:r>
              <a:rPr lang="en-US" altLang="zh-CN" sz="1100">
                <a:solidFill>
                  <a:srgbClr val="FFFFFF"/>
                </a:solidFill>
              </a:rPr>
              <a:t>:</a:t>
            </a:r>
            <a:r>
              <a:rPr lang="zh-CN" altLang="en-US" sz="1100">
                <a:solidFill>
                  <a:srgbClr val="FFFFFF"/>
                </a:solidFill>
              </a:rPr>
              <a:t>黑体</a:t>
            </a: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英文正文</a:t>
            </a:r>
            <a:r>
              <a:rPr lang="en-US" altLang="zh-CN" sz="1100">
                <a:solidFill>
                  <a:srgbClr val="FFFFFF"/>
                </a:solidFill>
              </a:rPr>
              <a:t>:20-22pt</a:t>
            </a:r>
          </a:p>
          <a:p>
            <a:pPr marL="342900" indent="-342900" algn="r" eaLnBrk="0" hangingPunct="0">
              <a:lnSpc>
                <a:spcPct val="125000"/>
              </a:lnSpc>
              <a:spcBef>
                <a:spcPct val="20000"/>
              </a:spcBef>
              <a:buFont typeface="Arial" pitchFamily="34" charset="0"/>
              <a:buNone/>
            </a:pPr>
            <a:r>
              <a:rPr lang="zh-CN" altLang="en-US" sz="1100">
                <a:solidFill>
                  <a:srgbClr val="FFFFFF"/>
                </a:solidFill>
              </a:rPr>
              <a:t>子目录 </a:t>
            </a:r>
            <a:r>
              <a:rPr lang="en-US" altLang="zh-CN" sz="1100">
                <a:solidFill>
                  <a:srgbClr val="FFFFFF"/>
                </a:solidFill>
              </a:rPr>
              <a:t>(2-5</a:t>
            </a:r>
            <a:r>
              <a:rPr lang="zh-CN" altLang="en-US" sz="1100">
                <a:solidFill>
                  <a:srgbClr val="FFFFFF"/>
                </a:solidFill>
              </a:rPr>
              <a:t>级</a:t>
            </a:r>
            <a:r>
              <a:rPr lang="en-US" altLang="zh-CN" sz="1100">
                <a:solidFill>
                  <a:srgbClr val="FFFFFF"/>
                </a:solidFill>
              </a:rPr>
              <a:t>) :18pt  </a:t>
            </a: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buFont typeface="Arial" pitchFamily="34" charset="0"/>
              <a:buNone/>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buFont typeface="Arial" pitchFamily="34" charset="0"/>
              <a:buNone/>
            </a:pPr>
            <a:r>
              <a:rPr lang="en-US" altLang="zh-CN" sz="1100">
                <a:solidFill>
                  <a:srgbClr val="FFFFFF"/>
                </a:solidFill>
              </a:rPr>
              <a:t>FrutigerNext LT Regular</a:t>
            </a:r>
          </a:p>
          <a:p>
            <a:pPr marL="342900" indent="-342900" algn="r" eaLnBrk="0" hangingPunct="0">
              <a:lnSpc>
                <a:spcPct val="125000"/>
              </a:lnSpc>
              <a:spcBef>
                <a:spcPct val="20000"/>
              </a:spcBef>
              <a:buFont typeface="Arial" pitchFamily="34" charset="0"/>
              <a:buNone/>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buFont typeface="Arial" pitchFamily="34" charset="0"/>
              <a:buNone/>
            </a:pPr>
            <a:endParaRPr lang="en-US" altLang="zh-CN"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中文正文</a:t>
            </a:r>
            <a:r>
              <a:rPr lang="en-US" altLang="zh-CN" sz="1100">
                <a:solidFill>
                  <a:srgbClr val="FFFFFF"/>
                </a:solidFill>
              </a:rPr>
              <a:t>:18-20pt</a:t>
            </a:r>
          </a:p>
          <a:p>
            <a:pPr marL="342900" indent="-342900" algn="r" eaLnBrk="0" hangingPunct="0">
              <a:lnSpc>
                <a:spcPct val="125000"/>
              </a:lnSpc>
              <a:spcBef>
                <a:spcPct val="20000"/>
              </a:spcBef>
              <a:buFont typeface="Arial" pitchFamily="34" charset="0"/>
              <a:buNone/>
            </a:pPr>
            <a:r>
              <a:rPr lang="zh-CN" altLang="en-US" sz="1100">
                <a:solidFill>
                  <a:srgbClr val="FFFFFF"/>
                </a:solidFill>
              </a:rPr>
              <a:t>子目录</a:t>
            </a:r>
            <a:r>
              <a:rPr lang="en-US" altLang="zh-CN" sz="1100">
                <a:solidFill>
                  <a:srgbClr val="FFFFFF"/>
                </a:solidFill>
              </a:rPr>
              <a:t>(2-5</a:t>
            </a:r>
            <a:r>
              <a:rPr lang="zh-CN" altLang="en-US" sz="1100">
                <a:solidFill>
                  <a:srgbClr val="FFFFFF"/>
                </a:solidFill>
              </a:rPr>
              <a:t>级</a:t>
            </a:r>
            <a:r>
              <a:rPr lang="en-US" altLang="zh-CN" sz="1100">
                <a:solidFill>
                  <a:srgbClr val="FFFFFF"/>
                </a:solidFill>
              </a:rPr>
              <a:t>):18pt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buFont typeface="Arial" pitchFamily="34" charset="0"/>
              <a:buNone/>
            </a:pPr>
            <a:r>
              <a:rPr lang="zh-CN" altLang="en-US" sz="1100">
                <a:solidFill>
                  <a:srgbClr val="FFFFFF"/>
                </a:solidFill>
              </a:rPr>
              <a:t>字体</a:t>
            </a:r>
            <a:r>
              <a:rPr lang="en-US" altLang="zh-CN" sz="1100">
                <a:solidFill>
                  <a:srgbClr val="FFFFFF"/>
                </a:solidFill>
              </a:rPr>
              <a:t>:</a:t>
            </a:r>
            <a:r>
              <a:rPr lang="zh-CN" altLang="en-US" sz="1100">
                <a:solidFill>
                  <a:srgbClr val="FFFFFF"/>
                </a:solidFill>
              </a:rPr>
              <a:t>细黑体 </a:t>
            </a:r>
            <a:endParaRPr lang="zh-CN" altLang="en-US" sz="1100">
              <a:solidFill>
                <a:srgbClr val="000000"/>
              </a:solidFill>
            </a:endParaRPr>
          </a:p>
        </p:txBody>
      </p:sp>
      <p:grpSp>
        <p:nvGrpSpPr>
          <p:cNvPr id="8203" name="Group 83"/>
          <p:cNvGrpSpPr>
            <a:grpSpLocks/>
          </p:cNvGrpSpPr>
          <p:nvPr/>
        </p:nvGrpSpPr>
        <p:grpSpPr bwMode="auto">
          <a:xfrm>
            <a:off x="9324975" y="3367088"/>
            <a:ext cx="919163" cy="1141412"/>
            <a:chOff x="5839" y="2160"/>
            <a:chExt cx="579" cy="2199"/>
          </a:xfrm>
        </p:grpSpPr>
        <p:sp>
          <p:nvSpPr>
            <p:cNvPr id="8206" name="Rectangle 84"/>
            <p:cNvSpPr>
              <a:spLocks noChangeArrowheads="1"/>
            </p:cNvSpPr>
            <p:nvPr userDrawn="1"/>
          </p:nvSpPr>
          <p:spPr bwMode="auto">
            <a:xfrm>
              <a:off x="5839" y="2160"/>
              <a:ext cx="579" cy="2199"/>
            </a:xfrm>
            <a:prstGeom prst="rect">
              <a:avLst/>
            </a:prstGeom>
            <a:solidFill>
              <a:srgbClr val="FFFFFF"/>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25" tIns="45712" rIns="91425" bIns="45712" anchor="ctr">
              <a:spAutoFit/>
            </a:bodyPr>
            <a:lstStyle/>
            <a:p>
              <a:endParaRPr lang="zh-CN" altLang="en-US"/>
            </a:p>
          </p:txBody>
        </p:sp>
        <p:grpSp>
          <p:nvGrpSpPr>
            <p:cNvPr id="8207" name="Group 85"/>
            <p:cNvGrpSpPr>
              <a:grpSpLocks/>
            </p:cNvGrpSpPr>
            <p:nvPr userDrawn="1"/>
          </p:nvGrpSpPr>
          <p:grpSpPr bwMode="auto">
            <a:xfrm>
              <a:off x="5893" y="2387"/>
              <a:ext cx="466" cy="115"/>
              <a:chOff x="5893" y="2387"/>
              <a:chExt cx="466" cy="115"/>
            </a:xfrm>
          </p:grpSpPr>
          <p:sp>
            <p:nvSpPr>
              <p:cNvPr id="8268" name="Rectangle 86"/>
              <p:cNvSpPr>
                <a:spLocks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69" name="Rectangle 87"/>
              <p:cNvSpPr>
                <a:spLocks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70" name="Rectangle 88"/>
              <p:cNvSpPr>
                <a:spLocks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71" name="Rectangle 89"/>
              <p:cNvSpPr>
                <a:spLocks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08" name="Group 90"/>
            <p:cNvGrpSpPr>
              <a:grpSpLocks/>
            </p:cNvGrpSpPr>
            <p:nvPr userDrawn="1"/>
          </p:nvGrpSpPr>
          <p:grpSpPr bwMode="auto">
            <a:xfrm>
              <a:off x="5893" y="2523"/>
              <a:ext cx="466" cy="115"/>
              <a:chOff x="5893" y="2523"/>
              <a:chExt cx="466" cy="115"/>
            </a:xfrm>
          </p:grpSpPr>
          <p:sp>
            <p:nvSpPr>
              <p:cNvPr id="8264" name="Rectangle 91"/>
              <p:cNvSpPr>
                <a:spLocks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65" name="Rectangle 92"/>
              <p:cNvSpPr>
                <a:spLocks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66" name="Rectangle 93"/>
              <p:cNvSpPr>
                <a:spLocks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67" name="Rectangle 94"/>
              <p:cNvSpPr>
                <a:spLocks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09" name="Group 95"/>
            <p:cNvGrpSpPr>
              <a:grpSpLocks/>
            </p:cNvGrpSpPr>
            <p:nvPr userDrawn="1"/>
          </p:nvGrpSpPr>
          <p:grpSpPr bwMode="auto">
            <a:xfrm>
              <a:off x="5893" y="2659"/>
              <a:ext cx="466" cy="115"/>
              <a:chOff x="5893" y="2659"/>
              <a:chExt cx="466" cy="115"/>
            </a:xfrm>
          </p:grpSpPr>
          <p:sp>
            <p:nvSpPr>
              <p:cNvPr id="8260" name="Rectangle 96"/>
              <p:cNvSpPr>
                <a:spLocks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61" name="Rectangle 97"/>
              <p:cNvSpPr>
                <a:spLocks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62" name="Rectangle 98"/>
              <p:cNvSpPr>
                <a:spLocks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63" name="Rectangle 99"/>
              <p:cNvSpPr>
                <a:spLocks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10" name="Group 100"/>
            <p:cNvGrpSpPr>
              <a:grpSpLocks/>
            </p:cNvGrpSpPr>
            <p:nvPr userDrawn="1"/>
          </p:nvGrpSpPr>
          <p:grpSpPr bwMode="auto">
            <a:xfrm>
              <a:off x="5893" y="2251"/>
              <a:ext cx="466" cy="119"/>
              <a:chOff x="5893" y="2251"/>
              <a:chExt cx="466" cy="119"/>
            </a:xfrm>
          </p:grpSpPr>
          <p:sp>
            <p:nvSpPr>
              <p:cNvPr id="8256" name="Rectangle 101"/>
              <p:cNvSpPr>
                <a:spLocks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57" name="Rectangle 102"/>
              <p:cNvSpPr>
                <a:spLocks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58" name="Rectangle 103"/>
              <p:cNvSpPr>
                <a:spLocks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59" name="Rectangle 104"/>
              <p:cNvSpPr>
                <a:spLocks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8204" name="Rectangle 150"/>
          <p:cNvSpPr>
            <a:spLocks noChangeArrowheads="1"/>
          </p:cNvSpPr>
          <p:nvPr/>
        </p:nvSpPr>
        <p:spPr bwMode="auto">
          <a:xfrm>
            <a:off x="9251950" y="1341438"/>
            <a:ext cx="1192213" cy="172561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eaLnBrk="0" hangingPunct="0">
              <a:lnSpc>
                <a:spcPct val="120000"/>
              </a:lnSpc>
              <a:spcBef>
                <a:spcPct val="20000"/>
              </a:spcBef>
              <a:buFont typeface="Arial" pitchFamily="34" charset="0"/>
              <a:buNone/>
            </a:pPr>
            <a:r>
              <a:rPr lang="zh-CN" altLang="en-US" sz="1100" dirty="0">
                <a:solidFill>
                  <a:srgbClr val="FFFFFF"/>
                </a:solidFill>
              </a:rPr>
              <a:t>配色参考方案：</a:t>
            </a:r>
          </a:p>
          <a:p>
            <a:pPr eaLnBrk="0" hangingPunct="0">
              <a:lnSpc>
                <a:spcPct val="120000"/>
              </a:lnSpc>
              <a:spcBef>
                <a:spcPct val="20000"/>
              </a:spcBef>
              <a:buFont typeface="Arial" pitchFamily="34" charset="0"/>
              <a:buNone/>
            </a:pPr>
            <a:r>
              <a:rPr lang="zh-CN" altLang="en-US" sz="1100" dirty="0">
                <a:solidFill>
                  <a:srgbClr val="FFFFFF"/>
                </a:solidFill>
              </a:rPr>
              <a:t>建议同一页面内不超过四种颜色，以下</a:t>
            </a:r>
            <a:r>
              <a:rPr lang="zh-CN" altLang="en-US" sz="1100" dirty="0" smtClean="0">
                <a:solidFill>
                  <a:srgbClr val="FFFFFF"/>
                </a:solidFill>
              </a:rPr>
              <a:t>是</a:t>
            </a:r>
            <a:r>
              <a:rPr lang="en-US" altLang="zh-CN" sz="1100" baseline="0" dirty="0" smtClean="0">
                <a:solidFill>
                  <a:srgbClr val="FFFFFF"/>
                </a:solidFill>
              </a:rPr>
              <a:t> </a:t>
            </a:r>
            <a:r>
              <a:rPr lang="zh-CN" altLang="en-US" sz="1100" baseline="0" dirty="0" smtClean="0">
                <a:solidFill>
                  <a:srgbClr val="FFFFFF"/>
                </a:solidFill>
              </a:rPr>
              <a:t>一</a:t>
            </a:r>
            <a:r>
              <a:rPr lang="zh-CN" altLang="en-US" sz="1100" dirty="0" smtClean="0">
                <a:solidFill>
                  <a:srgbClr val="FFFFFF"/>
                </a:solidFill>
              </a:rPr>
              <a:t>组</a:t>
            </a:r>
            <a:r>
              <a:rPr lang="zh-CN" altLang="en-US" sz="1100" dirty="0">
                <a:solidFill>
                  <a:srgbClr val="FFFFFF"/>
                </a:solidFill>
              </a:rPr>
              <a:t>配色方案，同一页面内只选择一组使用。（仅供参考）</a:t>
            </a:r>
          </a:p>
        </p:txBody>
      </p:sp>
      <p:sp>
        <p:nvSpPr>
          <p:cNvPr id="8205" name="Rectangle 151"/>
          <p:cNvSpPr>
            <a:spLocks noChangeArrowheads="1"/>
          </p:cNvSpPr>
          <p:nvPr/>
        </p:nvSpPr>
        <p:spPr bwMode="auto">
          <a:xfrm>
            <a:off x="9251950" y="7938"/>
            <a:ext cx="1120775" cy="68421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eaLnBrk="0" hangingPunct="0">
              <a:lnSpc>
                <a:spcPct val="120000"/>
              </a:lnSpc>
              <a:spcBef>
                <a:spcPct val="20000"/>
              </a:spcBef>
              <a:buFont typeface="Arial" pitchFamily="34" charset="0"/>
              <a:buNone/>
            </a:pPr>
            <a:r>
              <a:rPr lang="zh-CN" altLang="en-US" sz="1100">
                <a:solidFill>
                  <a:srgbClr val="FFFFFF"/>
                </a:solidFill>
              </a:rPr>
              <a:t>客户或者合作伙伴的标志放在右上角</a:t>
            </a:r>
            <a:r>
              <a:rPr lang="en-US" altLang="zh-CN" sz="1100">
                <a:solidFill>
                  <a:srgbClr val="FFFFFF"/>
                </a:solidFill>
              </a:rPr>
              <a:t>.</a:t>
            </a:r>
            <a:endParaRPr lang="zh-CN" altLang="en-US" sz="1100">
              <a:solidFill>
                <a:srgbClr val="FFFFFF"/>
              </a:solidFill>
            </a:endParaRPr>
          </a:p>
        </p:txBody>
      </p:sp>
      <p:pic>
        <p:nvPicPr>
          <p:cNvPr id="8272" name="Picture 80" descr="89738649副本"/>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0" y="1268413"/>
            <a:ext cx="9144000" cy="2951162"/>
          </a:xfrm>
          <a:prstGeom prst="rect">
            <a:avLst/>
          </a:prstGeom>
          <a:noFill/>
          <a:extLst>
            <a:ext uri="{909E8E84-426E-40DD-AFC4-6F175D3DCCD1}">
              <a14:hiddenFill xmlns:a14="http://schemas.microsoft.com/office/drawing/2010/main">
                <a:solidFill>
                  <a:srgbClr val="FFFFFF"/>
                </a:solidFill>
              </a14:hiddenFill>
            </a:ext>
          </a:extLst>
        </p:spPr>
      </p:pic>
      <p:pic>
        <p:nvPicPr>
          <p:cNvPr id="8273" name="Picture 81" descr="未标题-2"/>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6083300" y="1268413"/>
            <a:ext cx="3060700" cy="2949575"/>
          </a:xfrm>
          <a:prstGeom prst="rect">
            <a:avLst/>
          </a:prstGeom>
          <a:noFill/>
          <a:extLst>
            <a:ext uri="{909E8E84-426E-40DD-AFC4-6F175D3DCCD1}">
              <a14:hiddenFill xmlns:a14="http://schemas.microsoft.com/office/drawing/2010/main">
                <a:solidFill>
                  <a:srgbClr val="FFFFFF"/>
                </a:solidFill>
              </a14:hiddenFill>
            </a:ext>
          </a:extLst>
        </p:spPr>
      </p:pic>
      <p:sp>
        <p:nvSpPr>
          <p:cNvPr id="2" name="Text Box 7"/>
          <p:cNvSpPr txBox="1">
            <a:spLocks noChangeArrowheads="1"/>
          </p:cNvSpPr>
          <p:nvPr/>
        </p:nvSpPr>
        <p:spPr bwMode="auto">
          <a:xfrm>
            <a:off x="7229475" y="3795713"/>
            <a:ext cx="1258888" cy="244475"/>
          </a:xfrm>
          <a:prstGeom prst="rect">
            <a:avLst/>
          </a:prstGeom>
          <a:noFill/>
          <a:ln>
            <a:noFill/>
          </a:ln>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000" smtClean="0">
                <a:solidFill>
                  <a:srgbClr val="FFFFFF"/>
                </a:solidFill>
                <a:latin typeface="FrutigerNext LT Bold" pitchFamily="34" charset="0"/>
                <a:ea typeface="MS PGothic" pitchFamily="34" charset="-128"/>
              </a:rPr>
              <a:t>www.huawei.com</a:t>
            </a:r>
          </a:p>
        </p:txBody>
      </p:sp>
    </p:spTree>
  </p:cSld>
  <p:clrMap bg1="lt1" tx1="dk1" bg2="lt2" tx2="dk2" accent1="accent1" accent2="accent2" accent3="accent3" accent4="accent4" accent5="accent5" accent6="accent6" hlink="hlink" folHlink="folHlink"/>
  <p:sldLayoutIdLst>
    <p:sldLayoutId id="2147483820" r:id="rId1"/>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chemeClr val="tx1"/>
          </a:solidFill>
          <a:latin typeface="黑体" pitchFamily="49" charset="-122"/>
          <a:ea typeface="黑体" pitchFamily="49" charset="-122"/>
          <a:cs typeface="+mj-cs"/>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000">
          <a:solidFill>
            <a:schemeClr val="tx1"/>
          </a:solidFill>
          <a:latin typeface="+mn-lt"/>
          <a:ea typeface="+mn-ea"/>
          <a:cs typeface="+mn-cs"/>
        </a:defRPr>
      </a:lvl2pPr>
      <a:lvl3pPr marL="1143000" indent="-228600" algn="l" rtl="0" eaLnBrk="0" fontAlgn="base" hangingPunct="0">
        <a:spcBef>
          <a:spcPct val="20000"/>
        </a:spcBef>
        <a:spcAft>
          <a:spcPct val="0"/>
        </a:spcAft>
        <a:buFont typeface="FrutigerNext LT Medium" pitchFamily="34" charset="0"/>
        <a:buChar char="»"/>
        <a:defRPr>
          <a:solidFill>
            <a:schemeClr val="tx1"/>
          </a:solidFill>
          <a:latin typeface="+mn-lt"/>
          <a:ea typeface="+mn-ea"/>
          <a:cs typeface="+mn-cs"/>
        </a:defRPr>
      </a:lvl3pPr>
      <a:lvl4pPr marL="1600200" indent="-228600" algn="l" rtl="0" eaLnBrk="0" fontAlgn="base" hangingPunct="0">
        <a:spcBef>
          <a:spcPct val="20000"/>
        </a:spcBef>
        <a:spcAft>
          <a:spcPct val="0"/>
        </a:spcAft>
        <a:buChar char="–"/>
        <a:defRPr sz="16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ChangeArrowheads="1"/>
          </p:cNvSpPr>
          <p:nvPr/>
        </p:nvSpPr>
        <p:spPr bwMode="auto">
          <a:xfrm>
            <a:off x="0" y="0"/>
            <a:ext cx="9144000" cy="6858000"/>
          </a:xfrm>
          <a:prstGeom prst="rect">
            <a:avLst/>
          </a:prstGeom>
          <a:solidFill>
            <a:srgbClr val="EAEAEA"/>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25" tIns="45712" rIns="91425" bIns="45712" anchor="ctr">
            <a:spAutoFit/>
          </a:bodyPr>
          <a:lstStyle/>
          <a:p>
            <a:pPr>
              <a:lnSpc>
                <a:spcPct val="140000"/>
              </a:lnSpc>
              <a:buClr>
                <a:srgbClr val="FF0000"/>
              </a:buClr>
              <a:buSzPct val="90000"/>
              <a:buFont typeface="Wingdings" pitchFamily="2" charset="2"/>
              <a:buChar char="l"/>
            </a:pPr>
            <a:endParaRPr lang="zh-CN" altLang="en-US" sz="1400" b="1">
              <a:solidFill>
                <a:srgbClr val="000000"/>
              </a:solidFill>
              <a:latin typeface="Arial" pitchFamily="34" charset="0"/>
              <a:ea typeface="华文细黑" pitchFamily="2" charset="-122"/>
            </a:endParaRPr>
          </a:p>
        </p:txBody>
      </p:sp>
      <p:sp>
        <p:nvSpPr>
          <p:cNvPr id="9219" name="Rectangle 13"/>
          <p:cNvSpPr>
            <a:spLocks noGrp="1" noChangeArrowheads="1"/>
          </p:cNvSpPr>
          <p:nvPr>
            <p:ph type="title"/>
          </p:nvPr>
        </p:nvSpPr>
        <p:spPr bwMode="auto">
          <a:xfrm>
            <a:off x="755650" y="325438"/>
            <a:ext cx="7632700" cy="871537"/>
          </a:xfrm>
          <a:prstGeom prst="rect">
            <a:avLst/>
          </a:prstGeom>
          <a:noFill/>
          <a:ln>
            <a:noFill/>
          </a:ln>
          <a:effectLst/>
          <a:extLst>
            <a:ext uri="{909E8E84-426E-40DD-AFC4-6F175D3DCCD1}">
              <a14:hiddenFill xmlns:a14="http://schemas.microsoft.com/office/drawing/2010/main">
                <a:solidFill>
                  <a:srgbClr val="FFCC66"/>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0064" rIns="80129" bIns="40064" numCol="1" anchor="ctr" anchorCtr="0" compatLnSpc="1">
            <a:prstTxWarp prst="textNoShape">
              <a:avLst/>
            </a:prstTxWarp>
          </a:bodyPr>
          <a:lstStyle/>
          <a:p>
            <a:pPr lvl="0"/>
            <a:r>
              <a:rPr lang="zh-CN" altLang="en-US" dirty="0" smtClean="0"/>
              <a:t>单击此处编辑母版标题样式</a:t>
            </a:r>
          </a:p>
        </p:txBody>
      </p:sp>
      <p:sp>
        <p:nvSpPr>
          <p:cNvPr id="9220" name="Rectangle 68"/>
          <p:cNvSpPr>
            <a:spLocks noGrp="1" noChangeArrowheads="1"/>
          </p:cNvSpPr>
          <p:nvPr>
            <p:ph type="body" idx="1"/>
          </p:nvPr>
        </p:nvSpPr>
        <p:spPr bwMode="auto">
          <a:xfrm>
            <a:off x="755650" y="1628775"/>
            <a:ext cx="7632700" cy="419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0142" tIns="40070" rIns="80142" bIns="4007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9221" name="Rectangle 13"/>
          <p:cNvSpPr>
            <a:spLocks noChangeArrowheads="1"/>
          </p:cNvSpPr>
          <p:nvPr/>
        </p:nvSpPr>
        <p:spPr bwMode="auto">
          <a:xfrm>
            <a:off x="-1952625" y="692150"/>
            <a:ext cx="1844675" cy="55006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marL="342900" indent="-342900" algn="r" eaLnBrk="0" hangingPunct="0">
              <a:lnSpc>
                <a:spcPct val="125000"/>
              </a:lnSpc>
              <a:spcBef>
                <a:spcPct val="20000"/>
              </a:spcBef>
              <a:buFont typeface="Arial" pitchFamily="34" charset="0"/>
              <a:buNone/>
            </a:pPr>
            <a:r>
              <a:rPr lang="zh-CN" altLang="en-US" sz="1100" dirty="0">
                <a:solidFill>
                  <a:srgbClr val="FFFFFF"/>
                </a:solidFill>
              </a:rPr>
              <a:t>英文标题</a:t>
            </a:r>
            <a:r>
              <a:rPr lang="en-US" altLang="zh-CN" sz="1100" dirty="0">
                <a:solidFill>
                  <a:srgbClr val="FFFFFF"/>
                </a:solidFill>
              </a:rPr>
              <a:t>:32-</a:t>
            </a:r>
            <a:r>
              <a:rPr lang="en-US" altLang="zh-CN" sz="1100" dirty="0" err="1">
                <a:solidFill>
                  <a:srgbClr val="FFFFFF"/>
                </a:solidFill>
              </a:rPr>
              <a:t>35pt</a:t>
            </a:r>
            <a:r>
              <a:rPr lang="en-US" altLang="zh-CN" sz="1100" dirty="0">
                <a:solidFill>
                  <a:srgbClr val="FFFFFF"/>
                </a:solidFill>
              </a:rPr>
              <a:t>  </a:t>
            </a:r>
            <a:endParaRPr lang="zh-CN" altLang="en-US" sz="1100" dirty="0">
              <a:solidFill>
                <a:srgbClr val="FFFFFF"/>
              </a:solidFill>
            </a:endParaRP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颜色</a:t>
            </a:r>
            <a:r>
              <a:rPr lang="en-US" altLang="zh-CN" sz="1100" dirty="0">
                <a:solidFill>
                  <a:srgbClr val="FFFFFF"/>
                </a:solidFill>
              </a:rPr>
              <a:t>: </a:t>
            </a:r>
            <a:r>
              <a:rPr lang="en-US" altLang="zh-CN" sz="1100" dirty="0" err="1">
                <a:solidFill>
                  <a:srgbClr val="FFFFFF"/>
                </a:solidFill>
              </a:rPr>
              <a:t>R153</a:t>
            </a:r>
            <a:r>
              <a:rPr lang="en-US" altLang="zh-CN" sz="1100" dirty="0">
                <a:solidFill>
                  <a:srgbClr val="FFFFFF"/>
                </a:solidFill>
              </a:rPr>
              <a:t> </a:t>
            </a:r>
            <a:r>
              <a:rPr lang="en-US" altLang="zh-CN" sz="1100" dirty="0" err="1">
                <a:solidFill>
                  <a:srgbClr val="FFFFFF"/>
                </a:solidFill>
              </a:rPr>
              <a:t>G0</a:t>
            </a:r>
            <a:r>
              <a:rPr lang="en-US" altLang="zh-CN" sz="1100" dirty="0">
                <a:solidFill>
                  <a:srgbClr val="FFFFFF"/>
                </a:solidFill>
              </a:rPr>
              <a:t> </a:t>
            </a:r>
            <a:r>
              <a:rPr lang="en-US" altLang="zh-CN" sz="1100" dirty="0" err="1">
                <a:solidFill>
                  <a:srgbClr val="FFFFFF"/>
                </a:solidFill>
              </a:rPr>
              <a:t>B0</a:t>
            </a:r>
            <a:endParaRPr lang="en-US" altLang="zh-CN" sz="1100" dirty="0">
              <a:solidFill>
                <a:srgbClr val="FFFFFF"/>
              </a:solidFill>
            </a:endParaRP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内部使用字体 </a:t>
            </a:r>
            <a:r>
              <a:rPr lang="en-US" altLang="zh-CN" sz="1100" dirty="0">
                <a:solidFill>
                  <a:srgbClr val="FFFFFF"/>
                </a:solidFill>
              </a:rPr>
              <a:t>:</a:t>
            </a:r>
          </a:p>
          <a:p>
            <a:pPr marL="342900" indent="-342900" algn="r" eaLnBrk="0" hangingPunct="0">
              <a:lnSpc>
                <a:spcPct val="125000"/>
              </a:lnSpc>
              <a:spcBef>
                <a:spcPct val="20000"/>
              </a:spcBef>
              <a:buFont typeface="Arial" pitchFamily="34" charset="0"/>
              <a:buNone/>
            </a:pPr>
            <a:r>
              <a:rPr lang="en-US" altLang="zh-CN" sz="1100" dirty="0" err="1">
                <a:solidFill>
                  <a:srgbClr val="FFFFFF"/>
                </a:solidFill>
              </a:rPr>
              <a:t>FrutigerNext</a:t>
            </a:r>
            <a:r>
              <a:rPr lang="en-US" altLang="zh-CN" sz="1100" dirty="0">
                <a:solidFill>
                  <a:srgbClr val="FFFFFF"/>
                </a:solidFill>
              </a:rPr>
              <a:t> LT Medium</a:t>
            </a: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外部使用字体 </a:t>
            </a:r>
            <a:r>
              <a:rPr lang="en-US" altLang="zh-CN" sz="1100" dirty="0">
                <a:solidFill>
                  <a:srgbClr val="FFFFFF"/>
                </a:solidFill>
              </a:rPr>
              <a:t>: Arial</a:t>
            </a:r>
          </a:p>
          <a:p>
            <a:pPr marL="342900" indent="-342900" algn="r" eaLnBrk="0" hangingPunct="0">
              <a:lnSpc>
                <a:spcPct val="75000"/>
              </a:lnSpc>
              <a:spcBef>
                <a:spcPct val="20000"/>
              </a:spcBef>
              <a:buFont typeface="Arial" pitchFamily="34" charset="0"/>
              <a:buNone/>
            </a:pPr>
            <a:endParaRPr lang="en-US" altLang="zh-CN" sz="1100" dirty="0">
              <a:solidFill>
                <a:srgbClr val="FFFFFF"/>
              </a:solidFill>
            </a:endParaRP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中文标题</a:t>
            </a:r>
            <a:r>
              <a:rPr lang="en-US" altLang="zh-CN" sz="1100" dirty="0">
                <a:solidFill>
                  <a:srgbClr val="FFFFFF"/>
                </a:solidFill>
              </a:rPr>
              <a:t>:30-</a:t>
            </a:r>
            <a:r>
              <a:rPr lang="en-US" altLang="zh-CN" sz="1100" dirty="0" err="1">
                <a:solidFill>
                  <a:srgbClr val="FFFFFF"/>
                </a:solidFill>
              </a:rPr>
              <a:t>32pt</a:t>
            </a:r>
            <a:r>
              <a:rPr lang="en-US" altLang="zh-CN" sz="1100" dirty="0">
                <a:solidFill>
                  <a:srgbClr val="FFFFFF"/>
                </a:solidFill>
              </a:rPr>
              <a:t>  </a:t>
            </a:r>
            <a:endParaRPr lang="zh-CN" altLang="en-US" sz="1100" dirty="0">
              <a:solidFill>
                <a:srgbClr val="FFFFFF"/>
              </a:solidFill>
            </a:endParaRP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颜色</a:t>
            </a:r>
            <a:r>
              <a:rPr lang="en-US" altLang="zh-CN" sz="1100" dirty="0">
                <a:solidFill>
                  <a:srgbClr val="FFFFFF"/>
                </a:solidFill>
              </a:rPr>
              <a:t>: </a:t>
            </a:r>
            <a:r>
              <a:rPr lang="en-US" altLang="zh-CN" sz="1100" dirty="0" err="1">
                <a:solidFill>
                  <a:srgbClr val="FFFFFF"/>
                </a:solidFill>
              </a:rPr>
              <a:t>R153</a:t>
            </a:r>
            <a:r>
              <a:rPr lang="en-US" altLang="zh-CN" sz="1100" dirty="0">
                <a:solidFill>
                  <a:srgbClr val="FFFFFF"/>
                </a:solidFill>
              </a:rPr>
              <a:t> </a:t>
            </a:r>
            <a:r>
              <a:rPr lang="en-US" altLang="zh-CN" sz="1100" dirty="0" err="1">
                <a:solidFill>
                  <a:srgbClr val="FFFFFF"/>
                </a:solidFill>
              </a:rPr>
              <a:t>G0</a:t>
            </a:r>
            <a:r>
              <a:rPr lang="en-US" altLang="zh-CN" sz="1100" dirty="0">
                <a:solidFill>
                  <a:srgbClr val="FFFFFF"/>
                </a:solidFill>
              </a:rPr>
              <a:t> </a:t>
            </a:r>
            <a:r>
              <a:rPr lang="en-US" altLang="zh-CN" sz="1100" dirty="0" err="1">
                <a:solidFill>
                  <a:srgbClr val="FFFFFF"/>
                </a:solidFill>
              </a:rPr>
              <a:t>B0</a:t>
            </a:r>
            <a:endParaRPr lang="en-US" altLang="zh-CN" sz="1100" dirty="0">
              <a:solidFill>
                <a:srgbClr val="FFFFFF"/>
              </a:solidFill>
            </a:endParaRP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字体</a:t>
            </a:r>
            <a:r>
              <a:rPr lang="en-US" altLang="zh-CN" sz="1100" dirty="0">
                <a:solidFill>
                  <a:srgbClr val="FFFFFF"/>
                </a:solidFill>
              </a:rPr>
              <a:t>:</a:t>
            </a:r>
            <a:r>
              <a:rPr lang="zh-CN" altLang="en-US" sz="1100" dirty="0">
                <a:solidFill>
                  <a:srgbClr val="FFFFFF"/>
                </a:solidFill>
              </a:rPr>
              <a:t>黑体</a:t>
            </a:r>
          </a:p>
          <a:p>
            <a:pPr marL="342900" indent="-342900" algn="r" eaLnBrk="0" hangingPunct="0">
              <a:lnSpc>
                <a:spcPct val="125000"/>
              </a:lnSpc>
              <a:spcBef>
                <a:spcPct val="20000"/>
              </a:spcBef>
              <a:buFont typeface="Arial" pitchFamily="34" charset="0"/>
              <a:buNone/>
            </a:pPr>
            <a:endParaRPr lang="zh-CN" altLang="en-US" sz="1100" dirty="0">
              <a:solidFill>
                <a:srgbClr val="FFFFFF"/>
              </a:solidFill>
            </a:endParaRPr>
          </a:p>
          <a:p>
            <a:pPr marL="342900" indent="-342900" algn="r" eaLnBrk="0" hangingPunct="0">
              <a:lnSpc>
                <a:spcPct val="125000"/>
              </a:lnSpc>
              <a:spcBef>
                <a:spcPct val="20000"/>
              </a:spcBef>
              <a:buFont typeface="Arial" pitchFamily="34" charset="0"/>
              <a:buNone/>
            </a:pPr>
            <a:endParaRPr lang="zh-CN" altLang="en-US" sz="1100" dirty="0">
              <a:solidFill>
                <a:srgbClr val="FFFFFF"/>
              </a:solidFill>
            </a:endParaRPr>
          </a:p>
          <a:p>
            <a:pPr marL="342900" indent="-342900" algn="r" eaLnBrk="0" hangingPunct="0">
              <a:lnSpc>
                <a:spcPct val="125000"/>
              </a:lnSpc>
              <a:spcBef>
                <a:spcPct val="20000"/>
              </a:spcBef>
              <a:buFont typeface="Arial" pitchFamily="34" charset="0"/>
              <a:buNone/>
            </a:pPr>
            <a:endParaRPr lang="zh-CN" altLang="en-US" sz="1100" dirty="0">
              <a:solidFill>
                <a:srgbClr val="FFFFFF"/>
              </a:solidFill>
            </a:endParaRP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英文正文</a:t>
            </a:r>
            <a:r>
              <a:rPr lang="en-US" altLang="zh-CN" sz="1100" dirty="0">
                <a:solidFill>
                  <a:srgbClr val="FFFFFF"/>
                </a:solidFill>
              </a:rPr>
              <a:t>:20-</a:t>
            </a:r>
            <a:r>
              <a:rPr lang="en-US" altLang="zh-CN" sz="1100" dirty="0" err="1">
                <a:solidFill>
                  <a:srgbClr val="FFFFFF"/>
                </a:solidFill>
              </a:rPr>
              <a:t>22pt</a:t>
            </a:r>
            <a:endParaRPr lang="en-US" altLang="zh-CN" sz="1100" dirty="0">
              <a:solidFill>
                <a:srgbClr val="FFFFFF"/>
              </a:solidFill>
            </a:endParaRP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子目录 </a:t>
            </a:r>
            <a:r>
              <a:rPr lang="en-US" altLang="zh-CN" sz="1100" dirty="0">
                <a:solidFill>
                  <a:srgbClr val="FFFFFF"/>
                </a:solidFill>
              </a:rPr>
              <a:t>(2-5</a:t>
            </a:r>
            <a:r>
              <a:rPr lang="zh-CN" altLang="en-US" sz="1100" dirty="0">
                <a:solidFill>
                  <a:srgbClr val="FFFFFF"/>
                </a:solidFill>
              </a:rPr>
              <a:t>级</a:t>
            </a:r>
            <a:r>
              <a:rPr lang="en-US" altLang="zh-CN" sz="1100" dirty="0">
                <a:solidFill>
                  <a:srgbClr val="FFFFFF"/>
                </a:solidFill>
              </a:rPr>
              <a:t>) :</a:t>
            </a:r>
            <a:r>
              <a:rPr lang="en-US" altLang="zh-CN" sz="1100" dirty="0" err="1">
                <a:solidFill>
                  <a:srgbClr val="FFFFFF"/>
                </a:solidFill>
              </a:rPr>
              <a:t>18pt</a:t>
            </a:r>
            <a:r>
              <a:rPr lang="en-US" altLang="zh-CN" sz="1100" dirty="0">
                <a:solidFill>
                  <a:srgbClr val="FFFFFF"/>
                </a:solidFill>
              </a:rPr>
              <a:t>  </a:t>
            </a: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颜色</a:t>
            </a:r>
            <a:r>
              <a:rPr lang="en-US" altLang="zh-CN" sz="1100" dirty="0">
                <a:solidFill>
                  <a:srgbClr val="FFFFFF"/>
                </a:solidFill>
              </a:rPr>
              <a:t>:</a:t>
            </a:r>
            <a:r>
              <a:rPr lang="zh-CN" altLang="en-US" sz="1100" dirty="0">
                <a:solidFill>
                  <a:srgbClr val="FFFFFF"/>
                </a:solidFill>
              </a:rPr>
              <a:t>黑色</a:t>
            </a: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内部使用字体 </a:t>
            </a:r>
            <a:r>
              <a:rPr lang="en-US" altLang="zh-CN" sz="1100" dirty="0">
                <a:solidFill>
                  <a:srgbClr val="FFFFFF"/>
                </a:solidFill>
              </a:rPr>
              <a:t>:</a:t>
            </a:r>
          </a:p>
          <a:p>
            <a:pPr marL="342900" indent="-342900" algn="r" eaLnBrk="0" hangingPunct="0">
              <a:lnSpc>
                <a:spcPct val="125000"/>
              </a:lnSpc>
              <a:spcBef>
                <a:spcPct val="20000"/>
              </a:spcBef>
              <a:buFont typeface="Arial" pitchFamily="34" charset="0"/>
              <a:buNone/>
            </a:pPr>
            <a:r>
              <a:rPr lang="en-US" altLang="zh-CN" sz="1100" dirty="0" err="1">
                <a:solidFill>
                  <a:srgbClr val="FFFFFF"/>
                </a:solidFill>
              </a:rPr>
              <a:t>FrutigerNext</a:t>
            </a:r>
            <a:r>
              <a:rPr lang="en-US" altLang="zh-CN" sz="1100" dirty="0">
                <a:solidFill>
                  <a:srgbClr val="FFFFFF"/>
                </a:solidFill>
              </a:rPr>
              <a:t> LT Regular</a:t>
            </a: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外部使用字体 </a:t>
            </a:r>
            <a:r>
              <a:rPr lang="en-US" altLang="zh-CN" sz="1100" dirty="0">
                <a:solidFill>
                  <a:srgbClr val="FFFFFF"/>
                </a:solidFill>
              </a:rPr>
              <a:t>: Arial</a:t>
            </a:r>
          </a:p>
          <a:p>
            <a:pPr marL="342900" indent="-342900" algn="r" eaLnBrk="0" hangingPunct="0">
              <a:lnSpc>
                <a:spcPct val="75000"/>
              </a:lnSpc>
              <a:spcBef>
                <a:spcPct val="20000"/>
              </a:spcBef>
              <a:buFont typeface="Arial" pitchFamily="34" charset="0"/>
              <a:buNone/>
            </a:pPr>
            <a:endParaRPr lang="en-US" altLang="zh-CN" sz="1100" dirty="0">
              <a:solidFill>
                <a:srgbClr val="FFFFFF"/>
              </a:solidFill>
            </a:endParaRP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中文正文</a:t>
            </a:r>
            <a:r>
              <a:rPr lang="en-US" altLang="zh-CN" sz="1100" dirty="0">
                <a:solidFill>
                  <a:srgbClr val="FFFFFF"/>
                </a:solidFill>
              </a:rPr>
              <a:t>:18-</a:t>
            </a:r>
            <a:r>
              <a:rPr lang="en-US" altLang="zh-CN" sz="1100" dirty="0" err="1">
                <a:solidFill>
                  <a:srgbClr val="FFFFFF"/>
                </a:solidFill>
              </a:rPr>
              <a:t>20pt</a:t>
            </a:r>
            <a:endParaRPr lang="en-US" altLang="zh-CN" sz="1100" dirty="0">
              <a:solidFill>
                <a:srgbClr val="FFFFFF"/>
              </a:solidFill>
            </a:endParaRP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子目录</a:t>
            </a:r>
            <a:r>
              <a:rPr lang="en-US" altLang="zh-CN" sz="1100" dirty="0">
                <a:solidFill>
                  <a:srgbClr val="FFFFFF"/>
                </a:solidFill>
              </a:rPr>
              <a:t>(2-5</a:t>
            </a:r>
            <a:r>
              <a:rPr lang="zh-CN" altLang="en-US" sz="1100" dirty="0">
                <a:solidFill>
                  <a:srgbClr val="FFFFFF"/>
                </a:solidFill>
              </a:rPr>
              <a:t>级</a:t>
            </a:r>
            <a:r>
              <a:rPr lang="en-US" altLang="zh-CN" sz="1100" dirty="0">
                <a:solidFill>
                  <a:srgbClr val="FFFFFF"/>
                </a:solidFill>
              </a:rPr>
              <a:t>):</a:t>
            </a:r>
            <a:r>
              <a:rPr lang="en-US" altLang="zh-CN" sz="1100" dirty="0" err="1">
                <a:solidFill>
                  <a:srgbClr val="FFFFFF"/>
                </a:solidFill>
              </a:rPr>
              <a:t>18pt</a:t>
            </a:r>
            <a:r>
              <a:rPr lang="en-US" altLang="zh-CN" sz="1100" dirty="0">
                <a:solidFill>
                  <a:srgbClr val="FFFFFF"/>
                </a:solidFill>
              </a:rPr>
              <a:t> </a:t>
            </a:r>
            <a:endParaRPr lang="zh-CN" altLang="en-US" sz="1100" dirty="0">
              <a:solidFill>
                <a:srgbClr val="FFFFFF"/>
              </a:solidFill>
            </a:endParaRP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颜色</a:t>
            </a:r>
            <a:r>
              <a:rPr lang="en-US" altLang="zh-CN" sz="1100" dirty="0">
                <a:solidFill>
                  <a:srgbClr val="FFFFFF"/>
                </a:solidFill>
              </a:rPr>
              <a:t>:</a:t>
            </a:r>
            <a:r>
              <a:rPr lang="zh-CN" altLang="en-US" sz="1100" dirty="0">
                <a:solidFill>
                  <a:srgbClr val="FFFFFF"/>
                </a:solidFill>
              </a:rPr>
              <a:t>黑色</a:t>
            </a: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字体</a:t>
            </a:r>
            <a:r>
              <a:rPr lang="en-US" altLang="zh-CN" sz="1100" dirty="0">
                <a:solidFill>
                  <a:srgbClr val="FFFFFF"/>
                </a:solidFill>
              </a:rPr>
              <a:t>:</a:t>
            </a:r>
            <a:r>
              <a:rPr lang="zh-CN" altLang="en-US" sz="1100" dirty="0">
                <a:solidFill>
                  <a:srgbClr val="FFFFFF"/>
                </a:solidFill>
              </a:rPr>
              <a:t>细黑体</a:t>
            </a:r>
            <a:r>
              <a:rPr lang="zh-CN" altLang="en-US" sz="1100" dirty="0">
                <a:solidFill>
                  <a:srgbClr val="FFFFFF"/>
                </a:solidFill>
                <a:latin typeface="Arial" pitchFamily="34" charset="0"/>
                <a:ea typeface="黑体" pitchFamily="49" charset="-122"/>
              </a:rPr>
              <a:t> </a:t>
            </a:r>
          </a:p>
        </p:txBody>
      </p:sp>
      <p:grpSp>
        <p:nvGrpSpPr>
          <p:cNvPr id="9222" name="Group 14"/>
          <p:cNvGrpSpPr>
            <a:grpSpLocks/>
          </p:cNvGrpSpPr>
          <p:nvPr/>
        </p:nvGrpSpPr>
        <p:grpSpPr bwMode="auto">
          <a:xfrm>
            <a:off x="9324975" y="3367088"/>
            <a:ext cx="919163" cy="3490912"/>
            <a:chOff x="5839" y="2160"/>
            <a:chExt cx="579" cy="2199"/>
          </a:xfrm>
        </p:grpSpPr>
        <p:sp>
          <p:nvSpPr>
            <p:cNvPr id="9225" name="Rectangle 15"/>
            <p:cNvSpPr>
              <a:spLocks noChangeArrowheads="1"/>
            </p:cNvSpPr>
            <p:nvPr userDrawn="1"/>
          </p:nvSpPr>
          <p:spPr bwMode="auto">
            <a:xfrm>
              <a:off x="5839" y="2160"/>
              <a:ext cx="579" cy="2199"/>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25" tIns="45712" rIns="91425" bIns="45712" anchor="ctr">
              <a:spAutoFit/>
            </a:bodyPr>
            <a:lstStyle/>
            <a:p>
              <a:endParaRPr lang="zh-CN" altLang="en-US"/>
            </a:p>
          </p:txBody>
        </p:sp>
        <p:grpSp>
          <p:nvGrpSpPr>
            <p:cNvPr id="9226" name="Group 16"/>
            <p:cNvGrpSpPr>
              <a:grpSpLocks/>
            </p:cNvGrpSpPr>
            <p:nvPr userDrawn="1"/>
          </p:nvGrpSpPr>
          <p:grpSpPr bwMode="auto">
            <a:xfrm>
              <a:off x="5893" y="2387"/>
              <a:ext cx="466" cy="115"/>
              <a:chOff x="5893" y="2387"/>
              <a:chExt cx="466" cy="115"/>
            </a:xfrm>
          </p:grpSpPr>
          <p:sp>
            <p:nvSpPr>
              <p:cNvPr id="9287" name="Rectangle 17"/>
              <p:cNvSpPr>
                <a:spLocks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88" name="Rectangle 18"/>
              <p:cNvSpPr>
                <a:spLocks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89" name="Rectangle 19"/>
              <p:cNvSpPr>
                <a:spLocks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90" name="Rectangle 20"/>
              <p:cNvSpPr>
                <a:spLocks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27" name="Group 21"/>
            <p:cNvGrpSpPr>
              <a:grpSpLocks/>
            </p:cNvGrpSpPr>
            <p:nvPr userDrawn="1"/>
          </p:nvGrpSpPr>
          <p:grpSpPr bwMode="auto">
            <a:xfrm>
              <a:off x="5893" y="2523"/>
              <a:ext cx="466" cy="115"/>
              <a:chOff x="5893" y="2523"/>
              <a:chExt cx="466" cy="115"/>
            </a:xfrm>
          </p:grpSpPr>
          <p:sp>
            <p:nvSpPr>
              <p:cNvPr id="9283" name="Rectangle 22"/>
              <p:cNvSpPr>
                <a:spLocks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84" name="Rectangle 23"/>
              <p:cNvSpPr>
                <a:spLocks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85" name="Rectangle 24"/>
              <p:cNvSpPr>
                <a:spLocks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86" name="Rectangle 25"/>
              <p:cNvSpPr>
                <a:spLocks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28" name="Group 26"/>
            <p:cNvGrpSpPr>
              <a:grpSpLocks/>
            </p:cNvGrpSpPr>
            <p:nvPr userDrawn="1"/>
          </p:nvGrpSpPr>
          <p:grpSpPr bwMode="auto">
            <a:xfrm>
              <a:off x="5893" y="2659"/>
              <a:ext cx="466" cy="115"/>
              <a:chOff x="5893" y="2659"/>
              <a:chExt cx="466" cy="115"/>
            </a:xfrm>
          </p:grpSpPr>
          <p:sp>
            <p:nvSpPr>
              <p:cNvPr id="9279" name="Rectangle 27"/>
              <p:cNvSpPr>
                <a:spLocks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80" name="Rectangle 28"/>
              <p:cNvSpPr>
                <a:spLocks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81" name="Rectangle 29"/>
              <p:cNvSpPr>
                <a:spLocks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82" name="Rectangle 30"/>
              <p:cNvSpPr>
                <a:spLocks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29" name="Group 31"/>
            <p:cNvGrpSpPr>
              <a:grpSpLocks/>
            </p:cNvGrpSpPr>
            <p:nvPr userDrawn="1"/>
          </p:nvGrpSpPr>
          <p:grpSpPr bwMode="auto">
            <a:xfrm>
              <a:off x="5893" y="2251"/>
              <a:ext cx="466" cy="119"/>
              <a:chOff x="5893" y="2251"/>
              <a:chExt cx="466" cy="119"/>
            </a:xfrm>
          </p:grpSpPr>
          <p:sp>
            <p:nvSpPr>
              <p:cNvPr id="9275" name="Rectangle 32"/>
              <p:cNvSpPr>
                <a:spLocks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76" name="Rectangle 33"/>
              <p:cNvSpPr>
                <a:spLocks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77" name="Rectangle 34"/>
              <p:cNvSpPr>
                <a:spLocks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78" name="Rectangle 35"/>
              <p:cNvSpPr>
                <a:spLocks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30" name="Group 36"/>
            <p:cNvGrpSpPr>
              <a:grpSpLocks/>
            </p:cNvGrpSpPr>
            <p:nvPr userDrawn="1"/>
          </p:nvGrpSpPr>
          <p:grpSpPr bwMode="auto">
            <a:xfrm>
              <a:off x="5893" y="2886"/>
              <a:ext cx="466" cy="115"/>
              <a:chOff x="5893" y="2886"/>
              <a:chExt cx="466" cy="115"/>
            </a:xfrm>
          </p:grpSpPr>
          <p:sp>
            <p:nvSpPr>
              <p:cNvPr id="9271" name="Rectangle 37"/>
              <p:cNvSpPr>
                <a:spLocks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72" name="Rectangle 38"/>
              <p:cNvSpPr>
                <a:spLocks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73" name="Rectangle 39"/>
              <p:cNvSpPr>
                <a:spLocks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74" name="Rectangle 40"/>
              <p:cNvSpPr>
                <a:spLocks noChangeArrowheads="1"/>
              </p:cNvSpPr>
              <p:nvPr userDrawn="1"/>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31" name="Group 41"/>
            <p:cNvGrpSpPr>
              <a:grpSpLocks/>
            </p:cNvGrpSpPr>
            <p:nvPr userDrawn="1"/>
          </p:nvGrpSpPr>
          <p:grpSpPr bwMode="auto">
            <a:xfrm>
              <a:off x="5893" y="3022"/>
              <a:ext cx="466" cy="115"/>
              <a:chOff x="5893" y="3022"/>
              <a:chExt cx="466" cy="115"/>
            </a:xfrm>
          </p:grpSpPr>
          <p:sp>
            <p:nvSpPr>
              <p:cNvPr id="9267" name="Rectangle 42"/>
              <p:cNvSpPr>
                <a:spLocks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68" name="Rectangle 43"/>
              <p:cNvSpPr>
                <a:spLocks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69" name="Rectangle 44"/>
              <p:cNvSpPr>
                <a:spLocks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70" name="Rectangle 45"/>
              <p:cNvSpPr>
                <a:spLocks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32" name="Group 46"/>
            <p:cNvGrpSpPr>
              <a:grpSpLocks/>
            </p:cNvGrpSpPr>
            <p:nvPr userDrawn="1"/>
          </p:nvGrpSpPr>
          <p:grpSpPr bwMode="auto">
            <a:xfrm>
              <a:off x="5893" y="3158"/>
              <a:ext cx="466" cy="115"/>
              <a:chOff x="5893" y="3158"/>
              <a:chExt cx="466" cy="115"/>
            </a:xfrm>
          </p:grpSpPr>
          <p:sp>
            <p:nvSpPr>
              <p:cNvPr id="9263" name="Rectangle 47"/>
              <p:cNvSpPr>
                <a:spLocks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64" name="Rectangle 48"/>
              <p:cNvSpPr>
                <a:spLocks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65" name="Rectangle 49"/>
              <p:cNvSpPr>
                <a:spLocks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66" name="Rectangle 50"/>
              <p:cNvSpPr>
                <a:spLocks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33" name="Group 51"/>
            <p:cNvGrpSpPr>
              <a:grpSpLocks/>
            </p:cNvGrpSpPr>
            <p:nvPr userDrawn="1"/>
          </p:nvGrpSpPr>
          <p:grpSpPr bwMode="auto">
            <a:xfrm>
              <a:off x="5893" y="3385"/>
              <a:ext cx="466" cy="115"/>
              <a:chOff x="5893" y="3385"/>
              <a:chExt cx="466" cy="115"/>
            </a:xfrm>
          </p:grpSpPr>
          <p:sp>
            <p:nvSpPr>
              <p:cNvPr id="9259" name="Rectangle 52"/>
              <p:cNvSpPr>
                <a:spLocks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60" name="Rectangle 53"/>
              <p:cNvSpPr>
                <a:spLocks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61" name="Rectangle 54"/>
              <p:cNvSpPr>
                <a:spLocks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62" name="Rectangle 55"/>
              <p:cNvSpPr>
                <a:spLocks noChangeArrowheads="1"/>
              </p:cNvSpPr>
              <p:nvPr userDrawn="1"/>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34" name="Group 56"/>
            <p:cNvGrpSpPr>
              <a:grpSpLocks/>
            </p:cNvGrpSpPr>
            <p:nvPr userDrawn="1"/>
          </p:nvGrpSpPr>
          <p:grpSpPr bwMode="auto">
            <a:xfrm>
              <a:off x="5893" y="3521"/>
              <a:ext cx="466" cy="115"/>
              <a:chOff x="5893" y="3521"/>
              <a:chExt cx="466" cy="115"/>
            </a:xfrm>
          </p:grpSpPr>
          <p:sp>
            <p:nvSpPr>
              <p:cNvPr id="9255" name="Rectangle 57"/>
              <p:cNvSpPr>
                <a:spLocks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56" name="Rectangle 58"/>
              <p:cNvSpPr>
                <a:spLocks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57" name="Rectangle 59"/>
              <p:cNvSpPr>
                <a:spLocks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58" name="Rectangle 60"/>
              <p:cNvSpPr>
                <a:spLocks noChangeArrowheads="1"/>
              </p:cNvSpPr>
              <p:nvPr userDrawn="1"/>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35" name="Group 61"/>
            <p:cNvGrpSpPr>
              <a:grpSpLocks/>
            </p:cNvGrpSpPr>
            <p:nvPr userDrawn="1"/>
          </p:nvGrpSpPr>
          <p:grpSpPr bwMode="auto">
            <a:xfrm>
              <a:off x="5893" y="3657"/>
              <a:ext cx="466" cy="115"/>
              <a:chOff x="5893" y="3657"/>
              <a:chExt cx="466" cy="115"/>
            </a:xfrm>
          </p:grpSpPr>
          <p:sp>
            <p:nvSpPr>
              <p:cNvPr id="9251" name="Rectangle 62"/>
              <p:cNvSpPr>
                <a:spLocks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52" name="Rectangle 63"/>
              <p:cNvSpPr>
                <a:spLocks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53" name="Rectangle 64"/>
              <p:cNvSpPr>
                <a:spLocks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54" name="Rectangle 65"/>
              <p:cNvSpPr>
                <a:spLocks noChangeArrowheads="1"/>
              </p:cNvSpPr>
              <p:nvPr userDrawn="1"/>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36" name="Group 66"/>
            <p:cNvGrpSpPr>
              <a:grpSpLocks/>
            </p:cNvGrpSpPr>
            <p:nvPr userDrawn="1"/>
          </p:nvGrpSpPr>
          <p:grpSpPr bwMode="auto">
            <a:xfrm>
              <a:off x="5893" y="3884"/>
              <a:ext cx="466" cy="115"/>
              <a:chOff x="5893" y="3884"/>
              <a:chExt cx="466" cy="115"/>
            </a:xfrm>
          </p:grpSpPr>
          <p:sp>
            <p:nvSpPr>
              <p:cNvPr id="9247" name="Rectangle 67"/>
              <p:cNvSpPr>
                <a:spLocks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48" name="Rectangle 68"/>
              <p:cNvSpPr>
                <a:spLocks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49" name="Rectangle 69"/>
              <p:cNvSpPr>
                <a:spLocks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50" name="Rectangle 70"/>
              <p:cNvSpPr>
                <a:spLocks noChangeArrowheads="1"/>
              </p:cNvSpPr>
              <p:nvPr userDrawn="1"/>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37" name="Group 71"/>
            <p:cNvGrpSpPr>
              <a:grpSpLocks/>
            </p:cNvGrpSpPr>
            <p:nvPr userDrawn="1"/>
          </p:nvGrpSpPr>
          <p:grpSpPr bwMode="auto">
            <a:xfrm>
              <a:off x="5893" y="4026"/>
              <a:ext cx="466" cy="115"/>
              <a:chOff x="5893" y="4026"/>
              <a:chExt cx="466" cy="115"/>
            </a:xfrm>
          </p:grpSpPr>
          <p:sp>
            <p:nvSpPr>
              <p:cNvPr id="9243" name="Rectangle 72"/>
              <p:cNvSpPr>
                <a:spLocks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44" name="Rectangle 73"/>
              <p:cNvSpPr>
                <a:spLocks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45" name="Rectangle 74"/>
              <p:cNvSpPr>
                <a:spLocks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46" name="Rectangle 75"/>
              <p:cNvSpPr>
                <a:spLocks noChangeArrowheads="1"/>
              </p:cNvSpPr>
              <p:nvPr userDrawn="1"/>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38" name="Group 76"/>
            <p:cNvGrpSpPr>
              <a:grpSpLocks/>
            </p:cNvGrpSpPr>
            <p:nvPr userDrawn="1"/>
          </p:nvGrpSpPr>
          <p:grpSpPr bwMode="auto">
            <a:xfrm>
              <a:off x="5893" y="4167"/>
              <a:ext cx="466" cy="115"/>
              <a:chOff x="5893" y="4167"/>
              <a:chExt cx="466" cy="115"/>
            </a:xfrm>
          </p:grpSpPr>
          <p:sp>
            <p:nvSpPr>
              <p:cNvPr id="9239" name="Rectangle 77"/>
              <p:cNvSpPr>
                <a:spLocks noChangeArrowheads="1"/>
              </p:cNvSpPr>
              <p:nvPr userDrawn="1"/>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40" name="Rectangle 78"/>
              <p:cNvSpPr>
                <a:spLocks noChangeArrowheads="1"/>
              </p:cNvSpPr>
              <p:nvPr userDrawn="1"/>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41" name="Rectangle 79"/>
              <p:cNvSpPr>
                <a:spLocks noChangeArrowheads="1"/>
              </p:cNvSpPr>
              <p:nvPr userDrawn="1"/>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42" name="Rectangle 80"/>
              <p:cNvSpPr>
                <a:spLocks noChangeArrowheads="1"/>
              </p:cNvSpPr>
              <p:nvPr userDrawn="1"/>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9223" name="Rectangle 81"/>
          <p:cNvSpPr>
            <a:spLocks noChangeArrowheads="1"/>
          </p:cNvSpPr>
          <p:nvPr/>
        </p:nvSpPr>
        <p:spPr bwMode="auto">
          <a:xfrm>
            <a:off x="9251950" y="1341438"/>
            <a:ext cx="1192213" cy="172561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eaLnBrk="0" hangingPunct="0">
              <a:lnSpc>
                <a:spcPct val="120000"/>
              </a:lnSpc>
              <a:spcBef>
                <a:spcPct val="20000"/>
              </a:spcBef>
              <a:buFont typeface="Arial" pitchFamily="34" charset="0"/>
              <a:buNone/>
            </a:pPr>
            <a:r>
              <a:rPr lang="zh-CN" altLang="en-US" sz="1100">
                <a:solidFill>
                  <a:srgbClr val="FFFFFF"/>
                </a:solidFill>
              </a:rPr>
              <a:t>配色参考方案：</a:t>
            </a:r>
          </a:p>
          <a:p>
            <a:pPr eaLnBrk="0" hangingPunct="0">
              <a:lnSpc>
                <a:spcPct val="120000"/>
              </a:lnSpc>
              <a:spcBef>
                <a:spcPct val="20000"/>
              </a:spcBef>
              <a:buFont typeface="Arial" pitchFamily="34" charset="0"/>
              <a:buNone/>
            </a:pPr>
            <a:r>
              <a:rPr lang="zh-CN" altLang="en-US" sz="1100">
                <a:solidFill>
                  <a:srgbClr val="FFFFFF"/>
                </a:solidFill>
              </a:rPr>
              <a:t>建议同一页面内不超过四种颜色，以下是</a:t>
            </a:r>
            <a:r>
              <a:rPr lang="en-US" altLang="zh-CN" sz="1100">
                <a:solidFill>
                  <a:srgbClr val="FFFFFF"/>
                </a:solidFill>
              </a:rPr>
              <a:t>13</a:t>
            </a:r>
            <a:r>
              <a:rPr lang="zh-CN" altLang="en-US" sz="1100">
                <a:solidFill>
                  <a:srgbClr val="FFFFFF"/>
                </a:solidFill>
              </a:rPr>
              <a:t>组配色方案，同一页面内只选择一组使用。（仅供参考）</a:t>
            </a:r>
          </a:p>
        </p:txBody>
      </p:sp>
      <p:sp>
        <p:nvSpPr>
          <p:cNvPr id="9224" name="Rectangle 82"/>
          <p:cNvSpPr>
            <a:spLocks noChangeArrowheads="1"/>
          </p:cNvSpPr>
          <p:nvPr/>
        </p:nvSpPr>
        <p:spPr bwMode="auto">
          <a:xfrm>
            <a:off x="9251950" y="7938"/>
            <a:ext cx="1120775" cy="68421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a:lnSpc>
                <a:spcPct val="120000"/>
              </a:lnSpc>
              <a:buClr>
                <a:schemeClr val="bg2"/>
              </a:buClr>
              <a:buSzPct val="60000"/>
              <a:buFont typeface="Wingdings" pitchFamily="2" charset="2"/>
              <a:buNone/>
            </a:pPr>
            <a:r>
              <a:rPr lang="zh-CN" altLang="en-US" sz="1100">
                <a:solidFill>
                  <a:srgbClr val="FFFFFF"/>
                </a:solidFill>
              </a:rPr>
              <a:t>客户或者合作伙伴的标志放在右上角</a:t>
            </a:r>
            <a:r>
              <a:rPr lang="en-US" altLang="zh-CN" sz="1100">
                <a:solidFill>
                  <a:srgbClr val="FFFFFF"/>
                </a:solidFill>
              </a:rPr>
              <a:t>.</a:t>
            </a:r>
            <a:endParaRPr lang="zh-CN" altLang="en-US" sz="1100">
              <a:solidFill>
                <a:srgbClr val="FFFFFF"/>
              </a:solidFill>
            </a:endParaRPr>
          </a:p>
        </p:txBody>
      </p:sp>
    </p:spTree>
  </p:cSld>
  <p:clrMap bg1="lt1" tx1="dk1" bg2="lt2" tx2="dk2" accent1="accent1" accent2="accent2" accent3="accent3" accent4="accent4" accent5="accent5" accent6="accent6" hlink="hlink" folHlink="folHlink"/>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rgbClr val="990000"/>
          </a:solidFill>
          <a:latin typeface="Arial" pitchFamily="34" charset="0"/>
          <a:ea typeface="黑体" pitchFamily="49" charset="-122"/>
          <a:cs typeface="Arial" pitchFamily="34" charset="0"/>
        </a:defRPr>
      </a:lvl1pPr>
      <a:lvl2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2pPr>
      <a:lvl3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3pPr>
      <a:lvl4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4pPr>
      <a:lvl5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lnSpc>
          <a:spcPct val="140000"/>
        </a:lnSpc>
        <a:spcBef>
          <a:spcPct val="0"/>
        </a:spcBef>
        <a:spcAft>
          <a:spcPct val="0"/>
        </a:spcAft>
        <a:buClr>
          <a:srgbClr val="808080"/>
        </a:buClr>
        <a:buSzPct val="60000"/>
        <a:buFont typeface="Wingdings" pitchFamily="2" charset="2"/>
        <a:buChar char="l"/>
        <a:defRPr sz="2000">
          <a:solidFill>
            <a:schemeClr val="tx1"/>
          </a:solidFill>
          <a:latin typeface="+mn-lt"/>
          <a:ea typeface="黑体" pitchFamily="49" charset="-122"/>
          <a:cs typeface="Arial" pitchFamily="34" charset="0"/>
        </a:defRPr>
      </a:lvl1pPr>
      <a:lvl2pPr marL="742950" indent="-285750" algn="l" rtl="0" eaLnBrk="0" fontAlgn="base" hangingPunct="0">
        <a:lnSpc>
          <a:spcPct val="140000"/>
        </a:lnSpc>
        <a:spcBef>
          <a:spcPct val="0"/>
        </a:spcBef>
        <a:spcAft>
          <a:spcPct val="0"/>
        </a:spcAft>
        <a:buSzPct val="50000"/>
        <a:buFont typeface="Wingdings" pitchFamily="2" charset="2"/>
        <a:buChar char="p"/>
        <a:defRPr>
          <a:solidFill>
            <a:schemeClr val="tx1"/>
          </a:solidFill>
          <a:latin typeface="+mn-lt"/>
          <a:ea typeface="+mn-ea"/>
          <a:cs typeface="+mn-cs"/>
        </a:defRPr>
      </a:lvl2pPr>
      <a:lvl3pPr marL="1143000" indent="-228600" algn="l" rtl="0" eaLnBrk="0" fontAlgn="base" hangingPunct="0">
        <a:lnSpc>
          <a:spcPct val="140000"/>
        </a:lnSpc>
        <a:spcBef>
          <a:spcPct val="0"/>
        </a:spcBef>
        <a:spcAft>
          <a:spcPct val="0"/>
        </a:spcAft>
        <a:buSzPct val="50000"/>
        <a:buFont typeface="Wingdings" pitchFamily="2" charset="2"/>
        <a:buChar char="n"/>
        <a:defRPr sz="1600">
          <a:solidFill>
            <a:schemeClr val="tx1"/>
          </a:solidFill>
          <a:latin typeface="+mn-lt"/>
          <a:ea typeface="+mn-ea"/>
          <a:cs typeface="+mn-cs"/>
        </a:defRPr>
      </a:lvl3pPr>
      <a:lvl4pPr marL="1600200" indent="-228600" algn="l" rtl="0" eaLnBrk="0" fontAlgn="base" hangingPunct="0">
        <a:lnSpc>
          <a:spcPct val="140000"/>
        </a:lnSpc>
        <a:spcBef>
          <a:spcPct val="0"/>
        </a:spcBef>
        <a:spcAft>
          <a:spcPct val="0"/>
        </a:spcAft>
        <a:buChar char="–"/>
        <a:defRPr sz="1400">
          <a:solidFill>
            <a:schemeClr val="tx1"/>
          </a:solidFill>
          <a:latin typeface="+mn-lt"/>
          <a:ea typeface="+mn-ea"/>
          <a:cs typeface="+mn-cs"/>
        </a:defRPr>
      </a:lvl4pPr>
      <a:lvl5pPr marL="2057400" indent="-228600" algn="l" rtl="0" eaLnBrk="0" fontAlgn="base" hangingPunct="0">
        <a:lnSpc>
          <a:spcPct val="140000"/>
        </a:lnSpc>
        <a:spcBef>
          <a:spcPct val="0"/>
        </a:spcBef>
        <a:spcAft>
          <a:spcPct val="0"/>
        </a:spcAft>
        <a:buFont typeface="Arial" pitchFamily="34" charset="0"/>
        <a:buChar char="~"/>
        <a:defRPr sz="12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42" name="Picture 79" descr="dd"/>
          <p:cNvPicPr>
            <a:picLocks noChangeAspect="1" noChangeArrowheads="1"/>
          </p:cNvPicPr>
          <p:nvPr/>
        </p:nvPicPr>
        <p:blipFill>
          <a:blip r:embed="rId3" cstate="print">
            <a:extLst>
              <a:ext uri="{28A0092B-C50C-407E-A947-70E740481C1C}">
                <a14:useLocalDpi xmlns:a14="http://schemas.microsoft.com/office/drawing/2010/main"/>
              </a:ext>
            </a:extLst>
          </a:blip>
          <a:srcRect/>
          <a:stretch>
            <a:fillRect/>
          </a:stretch>
        </p:blipFill>
        <p:spPr bwMode="auto">
          <a:xfrm>
            <a:off x="0" y="6224588"/>
            <a:ext cx="9150350" cy="636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4" name="Text Box 8"/>
          <p:cNvSpPr txBox="1">
            <a:spLocks noChangeArrowheads="1"/>
          </p:cNvSpPr>
          <p:nvPr/>
        </p:nvSpPr>
        <p:spPr bwMode="auto">
          <a:xfrm>
            <a:off x="755650" y="6451600"/>
            <a:ext cx="2540000" cy="1825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80114" bIns="0">
            <a:spAutoFit/>
          </a:bodyPr>
          <a:lstStyle>
            <a:lvl1pPr defTabSz="801688" eaLnBrk="0" hangingPunct="0">
              <a:defRPr>
                <a:solidFill>
                  <a:schemeClr val="tx1"/>
                </a:solidFill>
                <a:latin typeface="Calibri" pitchFamily="34" charset="0"/>
                <a:ea typeface="宋体" pitchFamily="2" charset="-122"/>
              </a:defRPr>
            </a:lvl1pPr>
            <a:lvl2pPr marL="742950" indent="-285750" defTabSz="801688" eaLnBrk="0" hangingPunct="0">
              <a:defRPr>
                <a:solidFill>
                  <a:schemeClr val="tx1"/>
                </a:solidFill>
                <a:latin typeface="Calibri" pitchFamily="34" charset="0"/>
                <a:ea typeface="宋体" pitchFamily="2" charset="-122"/>
              </a:defRPr>
            </a:lvl2pPr>
            <a:lvl3pPr marL="1143000" indent="-228600" defTabSz="801688" eaLnBrk="0" hangingPunct="0">
              <a:defRPr>
                <a:solidFill>
                  <a:schemeClr val="tx1"/>
                </a:solidFill>
                <a:latin typeface="Calibri" pitchFamily="34" charset="0"/>
                <a:ea typeface="宋体" pitchFamily="2" charset="-122"/>
              </a:defRPr>
            </a:lvl3pPr>
            <a:lvl4pPr marL="1600200" indent="-228600" defTabSz="801688" eaLnBrk="0" hangingPunct="0">
              <a:defRPr>
                <a:solidFill>
                  <a:schemeClr val="tx1"/>
                </a:solidFill>
                <a:latin typeface="Calibri" pitchFamily="34" charset="0"/>
                <a:ea typeface="宋体" pitchFamily="2" charset="-122"/>
              </a:defRPr>
            </a:lvl4pPr>
            <a:lvl5pPr marL="2057400" indent="-228600" defTabSz="801688" eaLnBrk="0" hangingPunct="0">
              <a:defRPr>
                <a:solidFill>
                  <a:schemeClr val="tx1"/>
                </a:solidFill>
                <a:latin typeface="Calibri" pitchFamily="34" charset="0"/>
                <a:ea typeface="宋体" pitchFamily="2" charset="-122"/>
              </a:defRPr>
            </a:lvl5pPr>
            <a:lvl6pPr marL="2514600" indent="-228600" defTabSz="801688"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801688"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801688"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801688"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200" dirty="0" smtClean="0">
                <a:latin typeface="FrutigerNext LT Bold" pitchFamily="34" charset="0"/>
                <a:ea typeface="MS PGothic" pitchFamily="34" charset="-128"/>
              </a:rPr>
              <a:t>HUAWEI TECHNOLOGIES CO., LTD.</a:t>
            </a:r>
          </a:p>
        </p:txBody>
      </p:sp>
      <p:pic>
        <p:nvPicPr>
          <p:cNvPr id="10244" name="Picture 9" descr="8"/>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7508875" y="6386513"/>
            <a:ext cx="1311275" cy="312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6" name="Rectangle 13"/>
          <p:cNvSpPr>
            <a:spLocks noGrp="1" noChangeArrowheads="1"/>
          </p:cNvSpPr>
          <p:nvPr>
            <p:ph type="title"/>
          </p:nvPr>
        </p:nvSpPr>
        <p:spPr bwMode="auto">
          <a:xfrm>
            <a:off x="755650" y="325438"/>
            <a:ext cx="7632700" cy="871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0064" rIns="80129" bIns="40064" numCol="1" anchor="ctr" anchorCtr="0" compatLnSpc="1">
            <a:prstTxWarp prst="textNoShape">
              <a:avLst/>
            </a:prstTxWarp>
          </a:bodyPr>
          <a:lstStyle/>
          <a:p>
            <a:pPr lvl="0"/>
            <a:r>
              <a:rPr lang="zh-CN" altLang="en-US" dirty="0" smtClean="0"/>
              <a:t>单击此处编辑母版标题样式</a:t>
            </a:r>
          </a:p>
        </p:txBody>
      </p:sp>
      <p:sp>
        <p:nvSpPr>
          <p:cNvPr id="10248" name="Rectangle 68"/>
          <p:cNvSpPr>
            <a:spLocks noGrp="1" noChangeArrowheads="1"/>
          </p:cNvSpPr>
          <p:nvPr>
            <p:ph type="body" idx="1"/>
          </p:nvPr>
        </p:nvSpPr>
        <p:spPr bwMode="auto">
          <a:xfrm>
            <a:off x="755650" y="1628775"/>
            <a:ext cx="7632700" cy="419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0142" tIns="40070" rIns="80142" bIns="4007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10249" name="Rectangle 15"/>
          <p:cNvSpPr>
            <a:spLocks noChangeArrowheads="1"/>
          </p:cNvSpPr>
          <p:nvPr/>
        </p:nvSpPr>
        <p:spPr bwMode="auto">
          <a:xfrm>
            <a:off x="-1404664" y="941751"/>
            <a:ext cx="1296714" cy="3314101"/>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80124" tIns="40063" rIns="80124" bIns="40063">
            <a:spAutoFit/>
          </a:bodyPr>
          <a:lstStyle/>
          <a:p>
            <a:pPr marL="342900" indent="-342900" algn="r" eaLnBrk="0" hangingPunct="0">
              <a:lnSpc>
                <a:spcPct val="125000"/>
              </a:lnSpc>
              <a:spcBef>
                <a:spcPct val="20000"/>
              </a:spcBef>
              <a:buFont typeface="Arial" pitchFamily="34" charset="0"/>
              <a:buNone/>
            </a:pPr>
            <a:r>
              <a:rPr lang="zh-CN" altLang="en-US" sz="1100" dirty="0" smtClean="0">
                <a:solidFill>
                  <a:srgbClr val="FFFFFF"/>
                </a:solidFill>
              </a:rPr>
              <a:t>英文字</a:t>
            </a:r>
            <a:r>
              <a:rPr lang="en-US" altLang="zh-CN" sz="1100" dirty="0" smtClean="0">
                <a:solidFill>
                  <a:srgbClr val="FFFFFF"/>
                </a:solidFill>
              </a:rPr>
              <a:t>:10-12pt  </a:t>
            </a:r>
            <a:endParaRPr lang="zh-CN" altLang="en-US" sz="1100" dirty="0">
              <a:solidFill>
                <a:srgbClr val="FFFFFF"/>
              </a:solidFill>
            </a:endParaRP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颜色</a:t>
            </a:r>
            <a:r>
              <a:rPr lang="en-US" altLang="zh-CN" sz="1100" dirty="0">
                <a:solidFill>
                  <a:srgbClr val="FFFFFF"/>
                </a:solidFill>
              </a:rPr>
              <a:t>: </a:t>
            </a:r>
            <a:r>
              <a:rPr lang="en-US" altLang="zh-CN" sz="1100" dirty="0" smtClean="0">
                <a:solidFill>
                  <a:srgbClr val="FFFFFF"/>
                </a:solidFill>
              </a:rPr>
              <a:t>R0 </a:t>
            </a:r>
            <a:r>
              <a:rPr lang="en-US" altLang="zh-CN" sz="1100" dirty="0">
                <a:solidFill>
                  <a:srgbClr val="FFFFFF"/>
                </a:solidFill>
              </a:rPr>
              <a:t>G0 B0</a:t>
            </a:r>
          </a:p>
          <a:p>
            <a:pPr marL="342900" indent="-342900" algn="r" eaLnBrk="0" hangingPunct="0">
              <a:lnSpc>
                <a:spcPct val="125000"/>
              </a:lnSpc>
              <a:spcBef>
                <a:spcPct val="20000"/>
              </a:spcBef>
              <a:buFont typeface="Arial" pitchFamily="34" charset="0"/>
              <a:buNone/>
            </a:pPr>
            <a:r>
              <a:rPr lang="zh-CN" altLang="en-US" sz="1100" dirty="0" smtClean="0">
                <a:solidFill>
                  <a:srgbClr val="FFFFFF"/>
                </a:solidFill>
              </a:rPr>
              <a:t>使用</a:t>
            </a:r>
            <a:r>
              <a:rPr lang="zh-CN" altLang="en-US" sz="1100" dirty="0">
                <a:solidFill>
                  <a:srgbClr val="FFFFFF"/>
                </a:solidFill>
              </a:rPr>
              <a:t>字体 </a:t>
            </a:r>
            <a:r>
              <a:rPr lang="en-US" altLang="zh-CN" sz="1100" dirty="0">
                <a:solidFill>
                  <a:srgbClr val="FFFFFF"/>
                </a:solidFill>
              </a:rPr>
              <a:t>: Arial</a:t>
            </a:r>
          </a:p>
          <a:p>
            <a:pPr marL="342900" indent="-342900" algn="r" eaLnBrk="0" hangingPunct="0">
              <a:lnSpc>
                <a:spcPct val="75000"/>
              </a:lnSpc>
              <a:spcBef>
                <a:spcPct val="20000"/>
              </a:spcBef>
              <a:buFont typeface="Arial" pitchFamily="34" charset="0"/>
              <a:buNone/>
            </a:pPr>
            <a:endParaRPr lang="en-US" altLang="zh-CN" sz="1100" dirty="0">
              <a:solidFill>
                <a:srgbClr val="FFFFFF"/>
              </a:solidFill>
            </a:endParaRPr>
          </a:p>
          <a:p>
            <a:pPr marL="342900" indent="-342900" algn="r" eaLnBrk="0" hangingPunct="0">
              <a:lnSpc>
                <a:spcPct val="125000"/>
              </a:lnSpc>
              <a:spcBef>
                <a:spcPct val="20000"/>
              </a:spcBef>
              <a:buFont typeface="Arial" pitchFamily="34" charset="0"/>
              <a:buNone/>
            </a:pPr>
            <a:endParaRPr lang="en-US" altLang="zh-CN" sz="1100" dirty="0" smtClean="0">
              <a:solidFill>
                <a:srgbClr val="FFFFFF"/>
              </a:solidFill>
            </a:endParaRPr>
          </a:p>
          <a:p>
            <a:pPr marL="342900" indent="-342900" algn="r" eaLnBrk="0" hangingPunct="0">
              <a:lnSpc>
                <a:spcPct val="125000"/>
              </a:lnSpc>
              <a:spcBef>
                <a:spcPct val="20000"/>
              </a:spcBef>
              <a:buFont typeface="Arial" pitchFamily="34" charset="0"/>
              <a:buNone/>
            </a:pPr>
            <a:r>
              <a:rPr lang="zh-CN" altLang="en-US" sz="1100" dirty="0" smtClean="0">
                <a:solidFill>
                  <a:srgbClr val="FFFFFF"/>
                </a:solidFill>
              </a:rPr>
              <a:t>中文字</a:t>
            </a:r>
            <a:r>
              <a:rPr lang="en-US" altLang="zh-CN" sz="1100" dirty="0" smtClean="0">
                <a:solidFill>
                  <a:srgbClr val="FFFFFF"/>
                </a:solidFill>
              </a:rPr>
              <a:t>:10-12pt  </a:t>
            </a:r>
            <a:endParaRPr lang="zh-CN" altLang="en-US" sz="1100" dirty="0">
              <a:solidFill>
                <a:srgbClr val="FFFFFF"/>
              </a:solidFill>
            </a:endParaRP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颜色</a:t>
            </a:r>
            <a:r>
              <a:rPr lang="en-US" altLang="zh-CN" sz="1100" dirty="0">
                <a:solidFill>
                  <a:srgbClr val="FFFFFF"/>
                </a:solidFill>
              </a:rPr>
              <a:t>: </a:t>
            </a:r>
            <a:r>
              <a:rPr lang="en-US" altLang="zh-CN" sz="1100" dirty="0" smtClean="0">
                <a:solidFill>
                  <a:srgbClr val="FFFFFF"/>
                </a:solidFill>
              </a:rPr>
              <a:t>R0 </a:t>
            </a:r>
            <a:r>
              <a:rPr lang="en-US" altLang="zh-CN" sz="1100" dirty="0">
                <a:solidFill>
                  <a:srgbClr val="FFFFFF"/>
                </a:solidFill>
              </a:rPr>
              <a:t>G0 B0</a:t>
            </a: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字体</a:t>
            </a:r>
            <a:r>
              <a:rPr lang="en-US" altLang="zh-CN" sz="1100" dirty="0" smtClean="0">
                <a:solidFill>
                  <a:srgbClr val="FFFFFF"/>
                </a:solidFill>
              </a:rPr>
              <a:t>:</a:t>
            </a:r>
            <a:r>
              <a:rPr lang="zh-CN" altLang="en-US" sz="1100" dirty="0" smtClean="0">
                <a:solidFill>
                  <a:srgbClr val="FFFFFF"/>
                </a:solidFill>
              </a:rPr>
              <a:t>微软雅黑</a:t>
            </a:r>
            <a:endParaRPr lang="zh-CN" altLang="en-US" sz="1100" dirty="0">
              <a:solidFill>
                <a:srgbClr val="FFFFFF"/>
              </a:solidFill>
            </a:endParaRPr>
          </a:p>
          <a:p>
            <a:pPr marL="342900" indent="-342900" algn="r" eaLnBrk="0" hangingPunct="0">
              <a:lnSpc>
                <a:spcPct val="125000"/>
              </a:lnSpc>
              <a:spcBef>
                <a:spcPct val="20000"/>
              </a:spcBef>
              <a:buFont typeface="Arial" pitchFamily="34" charset="0"/>
              <a:buNone/>
            </a:pPr>
            <a:endParaRPr lang="zh-CN" altLang="en-US" sz="1100" dirty="0">
              <a:solidFill>
                <a:srgbClr val="FFFFFF"/>
              </a:solidFill>
            </a:endParaRPr>
          </a:p>
          <a:p>
            <a:pPr marL="342900" indent="-342900" algn="r" eaLnBrk="0" hangingPunct="0">
              <a:lnSpc>
                <a:spcPct val="125000"/>
              </a:lnSpc>
              <a:spcBef>
                <a:spcPct val="20000"/>
              </a:spcBef>
              <a:buFont typeface="Arial" pitchFamily="34" charset="0"/>
              <a:buNone/>
            </a:pPr>
            <a:endParaRPr lang="zh-CN" altLang="en-US" sz="1100" dirty="0">
              <a:solidFill>
                <a:srgbClr val="FFFFFF"/>
              </a:solidFill>
            </a:endParaRPr>
          </a:p>
          <a:p>
            <a:pPr marL="342900" indent="-342900" algn="r" eaLnBrk="0" hangingPunct="0">
              <a:lnSpc>
                <a:spcPct val="125000"/>
              </a:lnSpc>
              <a:spcBef>
                <a:spcPct val="20000"/>
              </a:spcBef>
              <a:buFont typeface="Arial" pitchFamily="34" charset="0"/>
              <a:buNone/>
            </a:pPr>
            <a:r>
              <a:rPr lang="zh-CN" altLang="en-US" sz="1100" dirty="0" smtClean="0">
                <a:solidFill>
                  <a:srgbClr val="FFFFFF"/>
                </a:solidFill>
              </a:rPr>
              <a:t>框粗细：</a:t>
            </a:r>
            <a:r>
              <a:rPr lang="en-US" altLang="zh-CN" sz="1100" dirty="0" smtClean="0">
                <a:solidFill>
                  <a:srgbClr val="FFFFFF"/>
                </a:solidFill>
              </a:rPr>
              <a:t>1pt  </a:t>
            </a:r>
            <a:endParaRPr lang="en-US" altLang="zh-CN" sz="1100" dirty="0">
              <a:solidFill>
                <a:srgbClr val="FFFFFF"/>
              </a:solidFill>
            </a:endParaRPr>
          </a:p>
          <a:p>
            <a:pPr marL="342900" marR="0" lvl="0" indent="-342900" algn="r" defTabSz="914400" rtl="0" eaLnBrk="0" fontAlgn="base" latinLnBrk="0" hangingPunct="0">
              <a:lnSpc>
                <a:spcPct val="125000"/>
              </a:lnSpc>
              <a:spcBef>
                <a:spcPct val="20000"/>
              </a:spcBef>
              <a:spcAft>
                <a:spcPct val="0"/>
              </a:spcAft>
              <a:buClrTx/>
              <a:buSzTx/>
              <a:buFont typeface="Arial" pitchFamily="34" charset="0"/>
              <a:buNone/>
              <a:tabLst/>
              <a:defRPr/>
            </a:pPr>
            <a:r>
              <a:rPr lang="zh-CN" altLang="en-US" sz="1100" dirty="0" smtClean="0">
                <a:solidFill>
                  <a:srgbClr val="FFFFFF"/>
                </a:solidFill>
              </a:rPr>
              <a:t>颜色</a:t>
            </a:r>
            <a:r>
              <a:rPr lang="en-US" altLang="zh-CN" sz="1100" dirty="0" smtClean="0">
                <a:solidFill>
                  <a:srgbClr val="FFFFFF"/>
                </a:solidFill>
              </a:rPr>
              <a:t>:R64 G64 B64</a:t>
            </a:r>
          </a:p>
          <a:p>
            <a:pPr marL="342900" indent="-342900" algn="r" eaLnBrk="0" hangingPunct="0">
              <a:lnSpc>
                <a:spcPct val="125000"/>
              </a:lnSpc>
              <a:spcBef>
                <a:spcPct val="20000"/>
              </a:spcBef>
              <a:buFont typeface="Arial" pitchFamily="34" charset="0"/>
              <a:buNone/>
            </a:pPr>
            <a:endParaRPr lang="en-US" altLang="zh-CN" sz="1100" dirty="0" smtClean="0">
              <a:solidFill>
                <a:srgbClr val="FFFFFF"/>
              </a:solidFill>
            </a:endParaRPr>
          </a:p>
          <a:p>
            <a:pPr marL="342900" indent="-342900" algn="r" eaLnBrk="0" hangingPunct="0">
              <a:lnSpc>
                <a:spcPct val="75000"/>
              </a:lnSpc>
              <a:spcBef>
                <a:spcPct val="20000"/>
              </a:spcBef>
              <a:buFont typeface="Arial" pitchFamily="34" charset="0"/>
              <a:buNone/>
            </a:pPr>
            <a:endParaRPr lang="en-US" altLang="zh-CN" sz="1100" dirty="0">
              <a:solidFill>
                <a:srgbClr val="FFFFFF"/>
              </a:solidFill>
            </a:endParaRPr>
          </a:p>
        </p:txBody>
      </p:sp>
      <p:grpSp>
        <p:nvGrpSpPr>
          <p:cNvPr id="10250" name="Group 16"/>
          <p:cNvGrpSpPr>
            <a:grpSpLocks/>
          </p:cNvGrpSpPr>
          <p:nvPr userDrawn="1"/>
        </p:nvGrpSpPr>
        <p:grpSpPr bwMode="auto">
          <a:xfrm>
            <a:off x="9468221" y="1980405"/>
            <a:ext cx="671896" cy="4289766"/>
            <a:chOff x="5752" y="2160"/>
            <a:chExt cx="666" cy="2199"/>
          </a:xfrm>
        </p:grpSpPr>
        <p:sp>
          <p:nvSpPr>
            <p:cNvPr id="10253" name="Rectangle 17"/>
            <p:cNvSpPr>
              <a:spLocks noChangeArrowheads="1"/>
            </p:cNvSpPr>
            <p:nvPr userDrawn="1"/>
          </p:nvSpPr>
          <p:spPr bwMode="auto">
            <a:xfrm>
              <a:off x="5752" y="2160"/>
              <a:ext cx="666" cy="2199"/>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1425" tIns="45712" rIns="91425" bIns="45712" anchor="ctr">
              <a:spAutoFit/>
            </a:bodyPr>
            <a:lstStyle/>
            <a:p>
              <a:endParaRPr lang="zh-CN" altLang="en-US"/>
            </a:p>
          </p:txBody>
        </p:sp>
        <p:grpSp>
          <p:nvGrpSpPr>
            <p:cNvPr id="10254" name="Group 18"/>
            <p:cNvGrpSpPr>
              <a:grpSpLocks/>
            </p:cNvGrpSpPr>
            <p:nvPr userDrawn="1"/>
          </p:nvGrpSpPr>
          <p:grpSpPr bwMode="auto">
            <a:xfrm>
              <a:off x="5877" y="2294"/>
              <a:ext cx="435" cy="1720"/>
              <a:chOff x="5877" y="2294"/>
              <a:chExt cx="435" cy="1720"/>
            </a:xfrm>
          </p:grpSpPr>
          <p:sp>
            <p:nvSpPr>
              <p:cNvPr id="10315" name="Rectangle 19"/>
              <p:cNvSpPr>
                <a:spLocks noChangeArrowheads="1"/>
              </p:cNvSpPr>
              <p:nvPr userDrawn="1"/>
            </p:nvSpPr>
            <p:spPr bwMode="auto">
              <a:xfrm flipV="1">
                <a:off x="5878" y="3899"/>
                <a:ext cx="430" cy="115"/>
              </a:xfrm>
              <a:prstGeom prst="rect">
                <a:avLst/>
              </a:prstGeom>
              <a:solidFill>
                <a:srgbClr val="F8CBA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16" name="Rectangle 20"/>
              <p:cNvSpPr>
                <a:spLocks noChangeArrowheads="1"/>
              </p:cNvSpPr>
              <p:nvPr userDrawn="1"/>
            </p:nvSpPr>
            <p:spPr bwMode="auto">
              <a:xfrm flipV="1">
                <a:off x="5878" y="2294"/>
                <a:ext cx="430" cy="115"/>
              </a:xfrm>
              <a:prstGeom prst="rect">
                <a:avLst/>
              </a:prstGeom>
              <a:solidFill>
                <a:srgbClr val="DAE3F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17" name="Rectangle 21"/>
              <p:cNvSpPr>
                <a:spLocks noChangeArrowheads="1"/>
              </p:cNvSpPr>
              <p:nvPr userDrawn="1"/>
            </p:nvSpPr>
            <p:spPr bwMode="auto">
              <a:xfrm flipV="1">
                <a:off x="5877" y="2667"/>
                <a:ext cx="434" cy="115"/>
              </a:xfrm>
              <a:prstGeom prst="rect">
                <a:avLst/>
              </a:prstGeom>
              <a:solidFill>
                <a:srgbClr val="FFF2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18" name="Rectangle 22"/>
              <p:cNvSpPr>
                <a:spLocks noChangeArrowheads="1"/>
              </p:cNvSpPr>
              <p:nvPr userDrawn="1"/>
            </p:nvSpPr>
            <p:spPr bwMode="auto">
              <a:xfrm flipV="1">
                <a:off x="5878" y="3530"/>
                <a:ext cx="434" cy="115"/>
              </a:xfrm>
              <a:prstGeom prst="rect">
                <a:avLst/>
              </a:prstGeom>
              <a:solidFill>
                <a:srgbClr val="B4C7E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257" name="Group 33"/>
            <p:cNvGrpSpPr>
              <a:grpSpLocks/>
            </p:cNvGrpSpPr>
            <p:nvPr userDrawn="1"/>
          </p:nvGrpSpPr>
          <p:grpSpPr bwMode="auto">
            <a:xfrm>
              <a:off x="5877" y="2477"/>
              <a:ext cx="446" cy="1357"/>
              <a:chOff x="5877" y="2477"/>
              <a:chExt cx="446" cy="1357"/>
            </a:xfrm>
          </p:grpSpPr>
          <p:sp>
            <p:nvSpPr>
              <p:cNvPr id="10303" name="Rectangle 34"/>
              <p:cNvSpPr>
                <a:spLocks noChangeArrowheads="1"/>
              </p:cNvSpPr>
              <p:nvPr userDrawn="1"/>
            </p:nvSpPr>
            <p:spPr bwMode="auto">
              <a:xfrm flipV="1">
                <a:off x="5878" y="2477"/>
                <a:ext cx="430" cy="119"/>
              </a:xfrm>
              <a:prstGeom prst="rect">
                <a:avLst/>
              </a:prstGeom>
              <a:solidFill>
                <a:srgbClr val="E2F0D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04" name="Rectangle 35"/>
              <p:cNvSpPr>
                <a:spLocks noChangeArrowheads="1"/>
              </p:cNvSpPr>
              <p:nvPr userDrawn="1"/>
            </p:nvSpPr>
            <p:spPr bwMode="auto">
              <a:xfrm flipV="1">
                <a:off x="5877" y="2857"/>
                <a:ext cx="434" cy="119"/>
              </a:xfrm>
              <a:prstGeom prst="rect">
                <a:avLst/>
              </a:prstGeom>
              <a:solidFill>
                <a:srgbClr val="EDEDE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05" name="Rectangle 36"/>
              <p:cNvSpPr>
                <a:spLocks noChangeArrowheads="1"/>
              </p:cNvSpPr>
              <p:nvPr userDrawn="1"/>
            </p:nvSpPr>
            <p:spPr bwMode="auto">
              <a:xfrm flipV="1">
                <a:off x="5878" y="3346"/>
                <a:ext cx="445" cy="119"/>
              </a:xfrm>
              <a:prstGeom prst="rect">
                <a:avLst/>
              </a:prstGeom>
              <a:solidFill>
                <a:srgbClr val="DEEB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06" name="Rectangle 37"/>
              <p:cNvSpPr>
                <a:spLocks noChangeArrowheads="1"/>
              </p:cNvSpPr>
              <p:nvPr userDrawn="1"/>
            </p:nvSpPr>
            <p:spPr bwMode="auto">
              <a:xfrm flipV="1">
                <a:off x="5878" y="3715"/>
                <a:ext cx="430" cy="119"/>
              </a:xfrm>
              <a:prstGeom prst="rect">
                <a:avLst/>
              </a:prstGeom>
              <a:solidFill>
                <a:srgbClr val="B3E0B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10251" name="Rectangle 83"/>
          <p:cNvSpPr>
            <a:spLocks noChangeArrowheads="1"/>
          </p:cNvSpPr>
          <p:nvPr/>
        </p:nvSpPr>
        <p:spPr bwMode="auto">
          <a:xfrm>
            <a:off x="9299828" y="619285"/>
            <a:ext cx="1176828" cy="1130427"/>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80124" tIns="40063" rIns="80124" bIns="40063">
            <a:spAutoFit/>
          </a:bodyPr>
          <a:lstStyle/>
          <a:p>
            <a:pPr algn="l" eaLnBrk="0" hangingPunct="0">
              <a:lnSpc>
                <a:spcPct val="120000"/>
              </a:lnSpc>
              <a:spcBef>
                <a:spcPct val="20000"/>
              </a:spcBef>
              <a:buFont typeface="Arial" pitchFamily="34" charset="0"/>
              <a:buNone/>
            </a:pPr>
            <a:r>
              <a:rPr lang="zh-CN" altLang="en-US" sz="1100" dirty="0">
                <a:solidFill>
                  <a:srgbClr val="FFFFFF"/>
                </a:solidFill>
              </a:rPr>
              <a:t>配色参考方案：</a:t>
            </a:r>
          </a:p>
          <a:p>
            <a:pPr algn="l" eaLnBrk="0" hangingPunct="0">
              <a:lnSpc>
                <a:spcPct val="120000"/>
              </a:lnSpc>
              <a:spcBef>
                <a:spcPct val="20000"/>
              </a:spcBef>
              <a:buFont typeface="Arial" pitchFamily="34" charset="0"/>
              <a:buNone/>
            </a:pPr>
            <a:r>
              <a:rPr lang="zh-CN" altLang="en-US" sz="1100" dirty="0">
                <a:solidFill>
                  <a:srgbClr val="FFFFFF"/>
                </a:solidFill>
              </a:rPr>
              <a:t>建议同一页面内不超过四种</a:t>
            </a:r>
            <a:r>
              <a:rPr lang="zh-CN" altLang="en-US" sz="1100" dirty="0" smtClean="0">
                <a:solidFill>
                  <a:srgbClr val="FFFFFF"/>
                </a:solidFill>
              </a:rPr>
              <a:t>颜色</a:t>
            </a:r>
            <a:r>
              <a:rPr lang="en-US" altLang="zh-CN" sz="1100" dirty="0" smtClean="0">
                <a:solidFill>
                  <a:srgbClr val="FFFFFF"/>
                </a:solidFill>
              </a:rPr>
              <a:t>,</a:t>
            </a:r>
            <a:r>
              <a:rPr lang="zh-CN" altLang="en-US" sz="1100" dirty="0" smtClean="0">
                <a:solidFill>
                  <a:srgbClr val="FFFFFF"/>
                </a:solidFill>
              </a:rPr>
              <a:t>以下是</a:t>
            </a:r>
            <a:r>
              <a:rPr lang="en-US" altLang="zh-CN" sz="1100" dirty="0" smtClean="0">
                <a:solidFill>
                  <a:srgbClr val="FFFFFF"/>
                </a:solidFill>
              </a:rPr>
              <a:t>2</a:t>
            </a:r>
            <a:r>
              <a:rPr lang="zh-CN" altLang="en-US" sz="1100" dirty="0" smtClean="0">
                <a:solidFill>
                  <a:srgbClr val="FFFFFF"/>
                </a:solidFill>
              </a:rPr>
              <a:t>组</a:t>
            </a:r>
            <a:r>
              <a:rPr lang="zh-CN" altLang="en-US" sz="1100" dirty="0">
                <a:solidFill>
                  <a:srgbClr val="FFFFFF"/>
                </a:solidFill>
              </a:rPr>
              <a:t>配色</a:t>
            </a:r>
            <a:r>
              <a:rPr lang="zh-CN" altLang="en-US" sz="1100" dirty="0" smtClean="0">
                <a:solidFill>
                  <a:srgbClr val="FFFFFF"/>
                </a:solidFill>
              </a:rPr>
              <a:t>方案。</a:t>
            </a:r>
            <a:endParaRPr lang="zh-CN" altLang="en-US" sz="1100" dirty="0">
              <a:solidFill>
                <a:srgbClr val="FFFFFF"/>
              </a:solidFill>
            </a:endParaRPr>
          </a:p>
        </p:txBody>
      </p:sp>
      <p:sp>
        <p:nvSpPr>
          <p:cNvPr id="79" name="Rectangle 21"/>
          <p:cNvSpPr>
            <a:spLocks noChangeArrowheads="1"/>
          </p:cNvSpPr>
          <p:nvPr userDrawn="1"/>
        </p:nvSpPr>
        <p:spPr bwMode="auto">
          <a:xfrm>
            <a:off x="3785716" y="6465937"/>
            <a:ext cx="1527487" cy="184666"/>
          </a:xfrm>
          <a:prstGeom prst="rect">
            <a:avLst/>
          </a:prstGeom>
          <a:noFill/>
          <a:ln w="9525" algn="ctr">
            <a:noFill/>
            <a:miter lim="800000"/>
            <a:headEnd/>
            <a:tailEnd/>
          </a:ln>
          <a:effectLst/>
        </p:spPr>
        <p:txBody>
          <a:bodyPr wrap="none" lIns="80082" tIns="0" rIns="80082" bIns="0">
            <a:spAutoFit/>
          </a:bodyPr>
          <a:lstStyle/>
          <a:p>
            <a:pPr defTabSz="801688" eaLnBrk="0" hangingPunct="0">
              <a:defRPr/>
            </a:pPr>
            <a:r>
              <a:rPr lang="en-US" altLang="zh-CN" sz="1200" baseline="0" dirty="0" smtClean="0">
                <a:solidFill>
                  <a:srgbClr val="000000"/>
                </a:solidFill>
                <a:latin typeface="+mn-lt"/>
                <a:ea typeface="+mn-ea"/>
              </a:rPr>
              <a:t>Huawei Confidential</a:t>
            </a:r>
            <a:endParaRPr lang="en-US" altLang="zh-CN" sz="1200" dirty="0">
              <a:latin typeface="+mn-lt"/>
              <a:ea typeface="+mn-ea"/>
            </a:endParaRPr>
          </a:p>
        </p:txBody>
      </p:sp>
      <p:sp>
        <p:nvSpPr>
          <p:cNvPr id="81" name="Rectangle 5"/>
          <p:cNvSpPr>
            <a:spLocks noChangeArrowheads="1"/>
          </p:cNvSpPr>
          <p:nvPr userDrawn="1"/>
        </p:nvSpPr>
        <p:spPr bwMode="auto">
          <a:xfrm>
            <a:off x="6345873" y="6489701"/>
            <a:ext cx="1803399"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0" hangingPunct="0">
              <a:lnSpc>
                <a:spcPct val="85000"/>
              </a:lnSpc>
            </a:pPr>
            <a:r>
              <a:rPr lang="de-DE" altLang="zh-CN" sz="1200" dirty="0" smtClean="0">
                <a:solidFill>
                  <a:srgbClr val="000000"/>
                </a:solidFill>
                <a:latin typeface="FrutigerNext LT Bold" pitchFamily="34" charset="0"/>
                <a:ea typeface="MS PGothic" pitchFamily="34" charset="-128"/>
              </a:rPr>
              <a:t> </a:t>
            </a:r>
            <a:fld id="{A4C34F22-587E-473D-9099-376F4F013A30}" type="slidenum">
              <a:rPr lang="de-DE" altLang="zh-CN" sz="1200">
                <a:solidFill>
                  <a:srgbClr val="000000"/>
                </a:solidFill>
                <a:latin typeface="FrutigerNext LT Bold" pitchFamily="34" charset="0"/>
                <a:ea typeface="MS PGothic" pitchFamily="34" charset="-128"/>
              </a:rPr>
              <a:pPr eaLnBrk="0" hangingPunct="0">
                <a:lnSpc>
                  <a:spcPct val="85000"/>
                </a:lnSpc>
              </a:pPr>
              <a:t>‹#›</a:t>
            </a:fld>
            <a:endParaRPr lang="en-GB" altLang="zh-CN" sz="1200" dirty="0">
              <a:solidFill>
                <a:srgbClr val="000000"/>
              </a:solidFill>
              <a:latin typeface="FrutigerNext LT Bold" pitchFamily="34" charset="0"/>
              <a:ea typeface="MS PGothic" pitchFamily="34" charset="-128"/>
            </a:endParaRPr>
          </a:p>
        </p:txBody>
      </p:sp>
      <p:sp>
        <p:nvSpPr>
          <p:cNvPr id="80" name="Rectangle 35"/>
          <p:cNvSpPr>
            <a:spLocks noChangeArrowheads="1"/>
          </p:cNvSpPr>
          <p:nvPr userDrawn="1"/>
        </p:nvSpPr>
        <p:spPr bwMode="auto">
          <a:xfrm flipV="1">
            <a:off x="9606766" y="3775388"/>
            <a:ext cx="437842" cy="229676"/>
          </a:xfrm>
          <a:prstGeom prst="rect">
            <a:avLst/>
          </a:prstGeom>
          <a:solidFill>
            <a:srgbClr val="FBE5D6"/>
          </a:solidFill>
          <a:ln>
            <a:noFill/>
          </a:ln>
          <a:effectLst/>
          <a:extLst/>
        </p:spPr>
        <p:txBody>
          <a:bodyPr wrap="none" anchor="ctr"/>
          <a:lstStyle/>
          <a:p>
            <a:endParaRPr lang="zh-CN" altLang="en-US"/>
          </a:p>
        </p:txBody>
      </p:sp>
      <p:sp>
        <p:nvSpPr>
          <p:cNvPr id="82" name="Rectangle 19"/>
          <p:cNvSpPr>
            <a:spLocks noChangeArrowheads="1"/>
          </p:cNvSpPr>
          <p:nvPr userDrawn="1"/>
        </p:nvSpPr>
        <p:spPr bwMode="auto">
          <a:xfrm flipV="1">
            <a:off x="9602902" y="5733256"/>
            <a:ext cx="433807" cy="221956"/>
          </a:xfrm>
          <a:prstGeom prst="rect">
            <a:avLst/>
          </a:prstGeom>
          <a:solidFill>
            <a:srgbClr val="A9C2F0"/>
          </a:solidFill>
          <a:ln>
            <a:noFill/>
          </a:ln>
          <a:effectLst/>
          <a:extLst/>
        </p:spPr>
        <p:txBody>
          <a:bodyPr wrap="none" anchor="ctr"/>
          <a:lstStyle/>
          <a:p>
            <a:endParaRPr lang="zh-CN" altLang="en-US"/>
          </a:p>
        </p:txBody>
      </p:sp>
    </p:spTree>
  </p:cSld>
  <p:clrMap bg1="lt1" tx1="dk1" bg2="lt2" tx2="dk2" accent1="accent1" accent2="accent2" accent3="accent3" accent4="accent4" accent5="accent5" accent6="accent6" hlink="hlink" folHlink="folHlink"/>
  <p:sldLayoutIdLst>
    <p:sldLayoutId id="2147483822" r:id="rId1"/>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rgbClr val="990000"/>
          </a:solidFill>
          <a:latin typeface="Arial" pitchFamily="34" charset="0"/>
          <a:ea typeface="黑体" pitchFamily="49" charset="-122"/>
          <a:cs typeface="Arial" pitchFamily="34" charset="0"/>
        </a:defRPr>
      </a:lvl1pPr>
      <a:lvl2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2pPr>
      <a:lvl3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3pPr>
      <a:lvl4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4pPr>
      <a:lvl5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lnSpc>
          <a:spcPct val="140000"/>
        </a:lnSpc>
        <a:spcBef>
          <a:spcPct val="0"/>
        </a:spcBef>
        <a:spcAft>
          <a:spcPct val="0"/>
        </a:spcAft>
        <a:buClr>
          <a:srgbClr val="777777"/>
        </a:buClr>
        <a:buSzPct val="60000"/>
        <a:buFont typeface="Wingdings" pitchFamily="2" charset="2"/>
        <a:buChar char="l"/>
        <a:defRPr sz="2000">
          <a:solidFill>
            <a:schemeClr val="tx1"/>
          </a:solidFill>
          <a:latin typeface="+mn-lt"/>
          <a:ea typeface="黑体" pitchFamily="49" charset="-122"/>
          <a:cs typeface="+mn-cs"/>
        </a:defRPr>
      </a:lvl1pPr>
      <a:lvl2pPr marL="742950" indent="-285750" algn="l" rtl="0" eaLnBrk="0" fontAlgn="base" hangingPunct="0">
        <a:lnSpc>
          <a:spcPct val="140000"/>
        </a:lnSpc>
        <a:spcBef>
          <a:spcPct val="0"/>
        </a:spcBef>
        <a:spcAft>
          <a:spcPct val="0"/>
        </a:spcAft>
        <a:buSzPct val="50000"/>
        <a:buFont typeface="Wingdings" pitchFamily="2" charset="2"/>
        <a:buChar char="p"/>
        <a:defRPr>
          <a:solidFill>
            <a:schemeClr val="tx1"/>
          </a:solidFill>
          <a:latin typeface="+mn-lt"/>
          <a:ea typeface="+mn-ea"/>
          <a:cs typeface="+mn-cs"/>
        </a:defRPr>
      </a:lvl2pPr>
      <a:lvl3pPr marL="1143000" indent="-228600" algn="l" rtl="0" eaLnBrk="0" fontAlgn="base" hangingPunct="0">
        <a:lnSpc>
          <a:spcPct val="140000"/>
        </a:lnSpc>
        <a:spcBef>
          <a:spcPct val="0"/>
        </a:spcBef>
        <a:spcAft>
          <a:spcPct val="0"/>
        </a:spcAft>
        <a:buSzPct val="50000"/>
        <a:buFont typeface="Wingdings" pitchFamily="2" charset="2"/>
        <a:buChar char="n"/>
        <a:defRPr sz="1600">
          <a:solidFill>
            <a:schemeClr val="tx1"/>
          </a:solidFill>
          <a:latin typeface="+mn-lt"/>
          <a:ea typeface="+mn-ea"/>
          <a:cs typeface="+mn-cs"/>
        </a:defRPr>
      </a:lvl3pPr>
      <a:lvl4pPr marL="1600200" indent="-228600" algn="l" rtl="0" eaLnBrk="0" fontAlgn="base" hangingPunct="0">
        <a:lnSpc>
          <a:spcPct val="140000"/>
        </a:lnSpc>
        <a:spcBef>
          <a:spcPct val="0"/>
        </a:spcBef>
        <a:spcAft>
          <a:spcPct val="0"/>
        </a:spcAft>
        <a:buChar char="–"/>
        <a:defRPr sz="1400">
          <a:solidFill>
            <a:schemeClr val="tx1"/>
          </a:solidFill>
          <a:latin typeface="+mn-lt"/>
          <a:ea typeface="+mn-ea"/>
          <a:cs typeface="+mn-cs"/>
        </a:defRPr>
      </a:lvl4pPr>
      <a:lvl5pPr marL="2057400" indent="-228600" algn="l" rtl="0" eaLnBrk="0" fontAlgn="base" hangingPunct="0">
        <a:lnSpc>
          <a:spcPct val="140000"/>
        </a:lnSpc>
        <a:spcBef>
          <a:spcPct val="0"/>
        </a:spcBef>
        <a:spcAft>
          <a:spcPct val="0"/>
        </a:spcAft>
        <a:buFont typeface="Arial" pitchFamily="34" charset="0"/>
        <a:buChar char="~"/>
        <a:defRPr sz="12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1266" name="Picture 6" descr="5"/>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0" y="5897563"/>
            <a:ext cx="9144000" cy="960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9" name="Rectangle 10"/>
          <p:cNvSpPr>
            <a:spLocks noChangeArrowheads="1"/>
          </p:cNvSpPr>
          <p:nvPr/>
        </p:nvSpPr>
        <p:spPr bwMode="auto">
          <a:xfrm>
            <a:off x="-1952625" y="692150"/>
            <a:ext cx="1844675" cy="55006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marL="342900" indent="-342900" algn="r" eaLnBrk="0" hangingPunct="0">
              <a:lnSpc>
                <a:spcPct val="125000"/>
              </a:lnSpc>
              <a:spcBef>
                <a:spcPct val="20000"/>
              </a:spcBef>
            </a:pPr>
            <a:r>
              <a:rPr lang="zh-CN" altLang="en-US" sz="1100">
                <a:solidFill>
                  <a:srgbClr val="FFFFFF"/>
                </a:solidFill>
              </a:rPr>
              <a:t>英文标题</a:t>
            </a:r>
            <a:r>
              <a:rPr lang="en-US" altLang="zh-CN" sz="1100">
                <a:solidFill>
                  <a:srgbClr val="FFFFFF"/>
                </a:solidFill>
              </a:rPr>
              <a:t>:32-35pt  </a:t>
            </a:r>
            <a:endParaRPr lang="zh-CN" altLang="en-US" sz="1100">
              <a:solidFill>
                <a:srgbClr val="FFFFFF"/>
              </a:solidFill>
            </a:endParaRPr>
          </a:p>
          <a:p>
            <a:pPr marL="342900" indent="-342900" algn="r" eaLnBrk="0" hangingPunct="0">
              <a:lnSpc>
                <a:spcPct val="125000"/>
              </a:lnSpc>
              <a:spcBef>
                <a:spcPct val="20000"/>
              </a:spcBef>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pPr>
            <a:r>
              <a:rPr lang="en-US" altLang="zh-CN" sz="1100">
                <a:solidFill>
                  <a:srgbClr val="FFFFFF"/>
                </a:solidFill>
              </a:rPr>
              <a:t>FrutigerNext LT Medium</a:t>
            </a:r>
          </a:p>
          <a:p>
            <a:pPr marL="342900" indent="-342900" algn="r" eaLnBrk="0" hangingPunct="0">
              <a:lnSpc>
                <a:spcPct val="125000"/>
              </a:lnSpc>
              <a:spcBef>
                <a:spcPct val="20000"/>
              </a:spcBef>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pPr>
            <a:endParaRPr lang="en-US" altLang="zh-CN" sz="1100">
              <a:solidFill>
                <a:srgbClr val="FFFFFF"/>
              </a:solidFill>
            </a:endParaRPr>
          </a:p>
          <a:p>
            <a:pPr marL="342900" indent="-342900" algn="r" eaLnBrk="0" hangingPunct="0">
              <a:lnSpc>
                <a:spcPct val="125000"/>
              </a:lnSpc>
              <a:spcBef>
                <a:spcPct val="20000"/>
              </a:spcBef>
            </a:pPr>
            <a:r>
              <a:rPr lang="zh-CN" altLang="en-US" sz="1100">
                <a:solidFill>
                  <a:srgbClr val="FFFFFF"/>
                </a:solidFill>
              </a:rPr>
              <a:t>中文标题</a:t>
            </a:r>
            <a:r>
              <a:rPr lang="en-US" altLang="zh-CN" sz="1100">
                <a:solidFill>
                  <a:srgbClr val="FFFFFF"/>
                </a:solidFill>
              </a:rPr>
              <a:t>:30-32pt  </a:t>
            </a:r>
            <a:endParaRPr lang="zh-CN" altLang="en-US" sz="1100">
              <a:solidFill>
                <a:srgbClr val="FFFFFF"/>
              </a:solidFill>
            </a:endParaRPr>
          </a:p>
          <a:p>
            <a:pPr marL="342900" indent="-342900" algn="r" eaLnBrk="0" hangingPunct="0">
              <a:lnSpc>
                <a:spcPct val="125000"/>
              </a:lnSpc>
              <a:spcBef>
                <a:spcPct val="20000"/>
              </a:spcBef>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pPr>
            <a:r>
              <a:rPr lang="zh-CN" altLang="en-US" sz="1100">
                <a:solidFill>
                  <a:srgbClr val="FFFFFF"/>
                </a:solidFill>
              </a:rPr>
              <a:t>字体</a:t>
            </a:r>
            <a:r>
              <a:rPr lang="en-US" altLang="zh-CN" sz="1100">
                <a:solidFill>
                  <a:srgbClr val="FFFFFF"/>
                </a:solidFill>
              </a:rPr>
              <a:t>:</a:t>
            </a:r>
            <a:r>
              <a:rPr lang="zh-CN" altLang="en-US" sz="1100">
                <a:solidFill>
                  <a:srgbClr val="FFFFFF"/>
                </a:solidFill>
              </a:rPr>
              <a:t>黑体</a:t>
            </a:r>
          </a:p>
          <a:p>
            <a:pPr marL="342900" indent="-342900" algn="r" eaLnBrk="0" hangingPunct="0">
              <a:lnSpc>
                <a:spcPct val="125000"/>
              </a:lnSpc>
              <a:spcBef>
                <a:spcPct val="20000"/>
              </a:spcBef>
            </a:pPr>
            <a:endParaRPr lang="zh-CN" altLang="en-US" sz="1100">
              <a:solidFill>
                <a:srgbClr val="FFFFFF"/>
              </a:solidFill>
            </a:endParaRPr>
          </a:p>
          <a:p>
            <a:pPr marL="342900" indent="-342900" algn="r" eaLnBrk="0" hangingPunct="0">
              <a:lnSpc>
                <a:spcPct val="125000"/>
              </a:lnSpc>
              <a:spcBef>
                <a:spcPct val="20000"/>
              </a:spcBef>
            </a:pPr>
            <a:endParaRPr lang="zh-CN" altLang="en-US" sz="1100">
              <a:solidFill>
                <a:srgbClr val="FFFFFF"/>
              </a:solidFill>
            </a:endParaRPr>
          </a:p>
          <a:p>
            <a:pPr marL="342900" indent="-342900" algn="r" eaLnBrk="0" hangingPunct="0">
              <a:lnSpc>
                <a:spcPct val="125000"/>
              </a:lnSpc>
              <a:spcBef>
                <a:spcPct val="20000"/>
              </a:spcBef>
            </a:pPr>
            <a:endParaRPr lang="zh-CN" altLang="en-US" sz="1100">
              <a:solidFill>
                <a:srgbClr val="FFFFFF"/>
              </a:solidFill>
            </a:endParaRPr>
          </a:p>
          <a:p>
            <a:pPr marL="342900" indent="-342900" algn="r" eaLnBrk="0" hangingPunct="0">
              <a:lnSpc>
                <a:spcPct val="125000"/>
              </a:lnSpc>
              <a:spcBef>
                <a:spcPct val="20000"/>
              </a:spcBef>
            </a:pPr>
            <a:r>
              <a:rPr lang="zh-CN" altLang="en-US" sz="1100">
                <a:solidFill>
                  <a:srgbClr val="FFFFFF"/>
                </a:solidFill>
              </a:rPr>
              <a:t>英文正文</a:t>
            </a:r>
            <a:r>
              <a:rPr lang="en-US" altLang="zh-CN" sz="1100">
                <a:solidFill>
                  <a:srgbClr val="FFFFFF"/>
                </a:solidFill>
              </a:rPr>
              <a:t>:20-22pt</a:t>
            </a:r>
          </a:p>
          <a:p>
            <a:pPr marL="342900" indent="-342900" algn="r" eaLnBrk="0" hangingPunct="0">
              <a:lnSpc>
                <a:spcPct val="125000"/>
              </a:lnSpc>
              <a:spcBef>
                <a:spcPct val="20000"/>
              </a:spcBef>
            </a:pPr>
            <a:r>
              <a:rPr lang="zh-CN" altLang="en-US" sz="1100">
                <a:solidFill>
                  <a:srgbClr val="FFFFFF"/>
                </a:solidFill>
              </a:rPr>
              <a:t>子目录 </a:t>
            </a:r>
            <a:r>
              <a:rPr lang="en-US" altLang="zh-CN" sz="1100">
                <a:solidFill>
                  <a:srgbClr val="FFFFFF"/>
                </a:solidFill>
              </a:rPr>
              <a:t>(2-5</a:t>
            </a:r>
            <a:r>
              <a:rPr lang="zh-CN" altLang="en-US" sz="1100">
                <a:solidFill>
                  <a:srgbClr val="FFFFFF"/>
                </a:solidFill>
              </a:rPr>
              <a:t>级</a:t>
            </a:r>
            <a:r>
              <a:rPr lang="en-US" altLang="zh-CN" sz="1100">
                <a:solidFill>
                  <a:srgbClr val="FFFFFF"/>
                </a:solidFill>
              </a:rPr>
              <a:t>) :18pt  </a:t>
            </a:r>
          </a:p>
          <a:p>
            <a:pPr marL="342900" indent="-342900" algn="r" eaLnBrk="0" hangingPunct="0">
              <a:lnSpc>
                <a:spcPct val="125000"/>
              </a:lnSpc>
              <a:spcBef>
                <a:spcPct val="20000"/>
              </a:spcBef>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pPr>
            <a:r>
              <a:rPr lang="en-US" altLang="zh-CN" sz="1100">
                <a:solidFill>
                  <a:srgbClr val="FFFFFF"/>
                </a:solidFill>
              </a:rPr>
              <a:t>FrutigerNext LT Regular</a:t>
            </a:r>
          </a:p>
          <a:p>
            <a:pPr marL="342900" indent="-342900" algn="r" eaLnBrk="0" hangingPunct="0">
              <a:lnSpc>
                <a:spcPct val="125000"/>
              </a:lnSpc>
              <a:spcBef>
                <a:spcPct val="20000"/>
              </a:spcBef>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pPr>
            <a:endParaRPr lang="en-US" altLang="zh-CN" sz="1100">
              <a:solidFill>
                <a:srgbClr val="FFFFFF"/>
              </a:solidFill>
            </a:endParaRPr>
          </a:p>
          <a:p>
            <a:pPr marL="342900" indent="-342900" algn="r" eaLnBrk="0" hangingPunct="0">
              <a:lnSpc>
                <a:spcPct val="125000"/>
              </a:lnSpc>
              <a:spcBef>
                <a:spcPct val="20000"/>
              </a:spcBef>
            </a:pPr>
            <a:r>
              <a:rPr lang="zh-CN" altLang="en-US" sz="1100">
                <a:solidFill>
                  <a:srgbClr val="FFFFFF"/>
                </a:solidFill>
              </a:rPr>
              <a:t>中文正文</a:t>
            </a:r>
            <a:r>
              <a:rPr lang="en-US" altLang="zh-CN" sz="1100">
                <a:solidFill>
                  <a:srgbClr val="FFFFFF"/>
                </a:solidFill>
              </a:rPr>
              <a:t>:18-20pt</a:t>
            </a:r>
          </a:p>
          <a:p>
            <a:pPr marL="342900" indent="-342900" algn="r" eaLnBrk="0" hangingPunct="0">
              <a:lnSpc>
                <a:spcPct val="125000"/>
              </a:lnSpc>
              <a:spcBef>
                <a:spcPct val="20000"/>
              </a:spcBef>
            </a:pPr>
            <a:r>
              <a:rPr lang="zh-CN" altLang="en-US" sz="1100">
                <a:solidFill>
                  <a:srgbClr val="FFFFFF"/>
                </a:solidFill>
              </a:rPr>
              <a:t>子目录</a:t>
            </a:r>
            <a:r>
              <a:rPr lang="en-US" altLang="zh-CN" sz="1100">
                <a:solidFill>
                  <a:srgbClr val="FFFFFF"/>
                </a:solidFill>
              </a:rPr>
              <a:t>(2-5</a:t>
            </a:r>
            <a:r>
              <a:rPr lang="zh-CN" altLang="en-US" sz="1100">
                <a:solidFill>
                  <a:srgbClr val="FFFFFF"/>
                </a:solidFill>
              </a:rPr>
              <a:t>级</a:t>
            </a:r>
            <a:r>
              <a:rPr lang="en-US" altLang="zh-CN" sz="1100">
                <a:solidFill>
                  <a:srgbClr val="FFFFFF"/>
                </a:solidFill>
              </a:rPr>
              <a:t>):18pt </a:t>
            </a:r>
            <a:endParaRPr lang="zh-CN" altLang="en-US" sz="1100">
              <a:solidFill>
                <a:srgbClr val="FFFFFF"/>
              </a:solidFill>
            </a:endParaRPr>
          </a:p>
          <a:p>
            <a:pPr marL="342900" indent="-342900" algn="r" eaLnBrk="0" hangingPunct="0">
              <a:lnSpc>
                <a:spcPct val="125000"/>
              </a:lnSpc>
              <a:spcBef>
                <a:spcPct val="20000"/>
              </a:spcBef>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pPr>
            <a:r>
              <a:rPr lang="zh-CN" altLang="en-US" sz="1100">
                <a:solidFill>
                  <a:srgbClr val="FFFFFF"/>
                </a:solidFill>
              </a:rPr>
              <a:t>字体</a:t>
            </a:r>
            <a:r>
              <a:rPr lang="en-US" altLang="zh-CN" sz="1100">
                <a:solidFill>
                  <a:srgbClr val="FFFFFF"/>
                </a:solidFill>
              </a:rPr>
              <a:t>:</a:t>
            </a:r>
            <a:r>
              <a:rPr lang="zh-CN" altLang="en-US" sz="1100">
                <a:solidFill>
                  <a:srgbClr val="FFFFFF"/>
                </a:solidFill>
              </a:rPr>
              <a:t>细黑体</a:t>
            </a:r>
            <a:r>
              <a:rPr lang="zh-CN" altLang="en-US" sz="1100">
                <a:solidFill>
                  <a:srgbClr val="FFFFFF"/>
                </a:solidFill>
                <a:latin typeface="Arial" pitchFamily="34" charset="0"/>
              </a:rPr>
              <a:t> </a:t>
            </a:r>
          </a:p>
        </p:txBody>
      </p:sp>
      <p:grpSp>
        <p:nvGrpSpPr>
          <p:cNvPr id="11270" name="Group 11"/>
          <p:cNvGrpSpPr>
            <a:grpSpLocks/>
          </p:cNvGrpSpPr>
          <p:nvPr/>
        </p:nvGrpSpPr>
        <p:grpSpPr bwMode="auto">
          <a:xfrm>
            <a:off x="9324975" y="3367088"/>
            <a:ext cx="919163" cy="3490912"/>
            <a:chOff x="5839" y="2160"/>
            <a:chExt cx="579" cy="2199"/>
          </a:xfrm>
        </p:grpSpPr>
        <p:sp>
          <p:nvSpPr>
            <p:cNvPr id="11273" name="Rectangle 12"/>
            <p:cNvSpPr>
              <a:spLocks noChangeArrowheads="1"/>
            </p:cNvSpPr>
            <p:nvPr userDrawn="1"/>
          </p:nvSpPr>
          <p:spPr bwMode="auto">
            <a:xfrm>
              <a:off x="5839" y="2160"/>
              <a:ext cx="579" cy="2199"/>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25" tIns="45712" rIns="91425" bIns="45712" anchor="ctr">
              <a:spAutoFit/>
            </a:bodyPr>
            <a:lstStyle/>
            <a:p>
              <a:endParaRPr lang="zh-CN" altLang="en-US"/>
            </a:p>
          </p:txBody>
        </p:sp>
        <p:grpSp>
          <p:nvGrpSpPr>
            <p:cNvPr id="11274" name="Group 13"/>
            <p:cNvGrpSpPr>
              <a:grpSpLocks/>
            </p:cNvGrpSpPr>
            <p:nvPr userDrawn="1"/>
          </p:nvGrpSpPr>
          <p:grpSpPr bwMode="auto">
            <a:xfrm>
              <a:off x="5893" y="2387"/>
              <a:ext cx="466" cy="115"/>
              <a:chOff x="5893" y="2387"/>
              <a:chExt cx="466" cy="115"/>
            </a:xfrm>
          </p:grpSpPr>
          <p:sp>
            <p:nvSpPr>
              <p:cNvPr id="11335" name="Rectangle 14"/>
              <p:cNvSpPr>
                <a:spLocks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36" name="Rectangle 15"/>
              <p:cNvSpPr>
                <a:spLocks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37" name="Rectangle 16"/>
              <p:cNvSpPr>
                <a:spLocks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38" name="Rectangle 17"/>
              <p:cNvSpPr>
                <a:spLocks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75" name="Group 18"/>
            <p:cNvGrpSpPr>
              <a:grpSpLocks/>
            </p:cNvGrpSpPr>
            <p:nvPr userDrawn="1"/>
          </p:nvGrpSpPr>
          <p:grpSpPr bwMode="auto">
            <a:xfrm>
              <a:off x="5893" y="2523"/>
              <a:ext cx="466" cy="115"/>
              <a:chOff x="5893" y="2523"/>
              <a:chExt cx="466" cy="115"/>
            </a:xfrm>
          </p:grpSpPr>
          <p:sp>
            <p:nvSpPr>
              <p:cNvPr id="11331" name="Rectangle 19"/>
              <p:cNvSpPr>
                <a:spLocks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32" name="Rectangle 20"/>
              <p:cNvSpPr>
                <a:spLocks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33" name="Rectangle 21"/>
              <p:cNvSpPr>
                <a:spLocks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34" name="Rectangle 22"/>
              <p:cNvSpPr>
                <a:spLocks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76" name="Group 23"/>
            <p:cNvGrpSpPr>
              <a:grpSpLocks/>
            </p:cNvGrpSpPr>
            <p:nvPr userDrawn="1"/>
          </p:nvGrpSpPr>
          <p:grpSpPr bwMode="auto">
            <a:xfrm>
              <a:off x="5893" y="2659"/>
              <a:ext cx="466" cy="115"/>
              <a:chOff x="5893" y="2659"/>
              <a:chExt cx="466" cy="115"/>
            </a:xfrm>
          </p:grpSpPr>
          <p:sp>
            <p:nvSpPr>
              <p:cNvPr id="11327" name="Rectangle 24"/>
              <p:cNvSpPr>
                <a:spLocks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28" name="Rectangle 25"/>
              <p:cNvSpPr>
                <a:spLocks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29" name="Rectangle 26"/>
              <p:cNvSpPr>
                <a:spLocks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30" name="Rectangle 27"/>
              <p:cNvSpPr>
                <a:spLocks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77" name="Group 28"/>
            <p:cNvGrpSpPr>
              <a:grpSpLocks/>
            </p:cNvGrpSpPr>
            <p:nvPr userDrawn="1"/>
          </p:nvGrpSpPr>
          <p:grpSpPr bwMode="auto">
            <a:xfrm>
              <a:off x="5893" y="2251"/>
              <a:ext cx="466" cy="119"/>
              <a:chOff x="5893" y="2251"/>
              <a:chExt cx="466" cy="119"/>
            </a:xfrm>
          </p:grpSpPr>
          <p:sp>
            <p:nvSpPr>
              <p:cNvPr id="11323" name="Rectangle 29"/>
              <p:cNvSpPr>
                <a:spLocks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24" name="Rectangle 30"/>
              <p:cNvSpPr>
                <a:spLocks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25" name="Rectangle 31"/>
              <p:cNvSpPr>
                <a:spLocks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26" name="Rectangle 32"/>
              <p:cNvSpPr>
                <a:spLocks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78" name="Group 33"/>
            <p:cNvGrpSpPr>
              <a:grpSpLocks/>
            </p:cNvGrpSpPr>
            <p:nvPr userDrawn="1"/>
          </p:nvGrpSpPr>
          <p:grpSpPr bwMode="auto">
            <a:xfrm>
              <a:off x="5893" y="2886"/>
              <a:ext cx="466" cy="115"/>
              <a:chOff x="5893" y="2886"/>
              <a:chExt cx="466" cy="115"/>
            </a:xfrm>
          </p:grpSpPr>
          <p:sp>
            <p:nvSpPr>
              <p:cNvPr id="11319" name="Rectangle 34"/>
              <p:cNvSpPr>
                <a:spLocks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20" name="Rectangle 35"/>
              <p:cNvSpPr>
                <a:spLocks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21" name="Rectangle 36"/>
              <p:cNvSpPr>
                <a:spLocks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22" name="Rectangle 37"/>
              <p:cNvSpPr>
                <a:spLocks noChangeArrowheads="1"/>
              </p:cNvSpPr>
              <p:nvPr userDrawn="1"/>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79" name="Group 38"/>
            <p:cNvGrpSpPr>
              <a:grpSpLocks/>
            </p:cNvGrpSpPr>
            <p:nvPr userDrawn="1"/>
          </p:nvGrpSpPr>
          <p:grpSpPr bwMode="auto">
            <a:xfrm>
              <a:off x="5893" y="3022"/>
              <a:ext cx="466" cy="115"/>
              <a:chOff x="5893" y="3022"/>
              <a:chExt cx="466" cy="115"/>
            </a:xfrm>
          </p:grpSpPr>
          <p:sp>
            <p:nvSpPr>
              <p:cNvPr id="11315" name="Rectangle 39"/>
              <p:cNvSpPr>
                <a:spLocks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16" name="Rectangle 40"/>
              <p:cNvSpPr>
                <a:spLocks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17" name="Rectangle 41"/>
              <p:cNvSpPr>
                <a:spLocks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18" name="Rectangle 42"/>
              <p:cNvSpPr>
                <a:spLocks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80" name="Group 43"/>
            <p:cNvGrpSpPr>
              <a:grpSpLocks/>
            </p:cNvGrpSpPr>
            <p:nvPr userDrawn="1"/>
          </p:nvGrpSpPr>
          <p:grpSpPr bwMode="auto">
            <a:xfrm>
              <a:off x="5893" y="3158"/>
              <a:ext cx="466" cy="115"/>
              <a:chOff x="5893" y="3158"/>
              <a:chExt cx="466" cy="115"/>
            </a:xfrm>
          </p:grpSpPr>
          <p:sp>
            <p:nvSpPr>
              <p:cNvPr id="11311" name="Rectangle 44"/>
              <p:cNvSpPr>
                <a:spLocks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12" name="Rectangle 45"/>
              <p:cNvSpPr>
                <a:spLocks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13" name="Rectangle 46"/>
              <p:cNvSpPr>
                <a:spLocks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14" name="Rectangle 47"/>
              <p:cNvSpPr>
                <a:spLocks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81" name="Group 48"/>
            <p:cNvGrpSpPr>
              <a:grpSpLocks/>
            </p:cNvGrpSpPr>
            <p:nvPr userDrawn="1"/>
          </p:nvGrpSpPr>
          <p:grpSpPr bwMode="auto">
            <a:xfrm>
              <a:off x="5893" y="3385"/>
              <a:ext cx="466" cy="115"/>
              <a:chOff x="5893" y="3385"/>
              <a:chExt cx="466" cy="115"/>
            </a:xfrm>
          </p:grpSpPr>
          <p:sp>
            <p:nvSpPr>
              <p:cNvPr id="11307" name="Rectangle 49"/>
              <p:cNvSpPr>
                <a:spLocks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08" name="Rectangle 50"/>
              <p:cNvSpPr>
                <a:spLocks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09" name="Rectangle 51"/>
              <p:cNvSpPr>
                <a:spLocks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10" name="Rectangle 52"/>
              <p:cNvSpPr>
                <a:spLocks noChangeArrowheads="1"/>
              </p:cNvSpPr>
              <p:nvPr userDrawn="1"/>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82" name="Group 53"/>
            <p:cNvGrpSpPr>
              <a:grpSpLocks/>
            </p:cNvGrpSpPr>
            <p:nvPr userDrawn="1"/>
          </p:nvGrpSpPr>
          <p:grpSpPr bwMode="auto">
            <a:xfrm>
              <a:off x="5893" y="3521"/>
              <a:ext cx="466" cy="115"/>
              <a:chOff x="5893" y="3521"/>
              <a:chExt cx="466" cy="115"/>
            </a:xfrm>
          </p:grpSpPr>
          <p:sp>
            <p:nvSpPr>
              <p:cNvPr id="11303" name="Rectangle 54"/>
              <p:cNvSpPr>
                <a:spLocks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04" name="Rectangle 55"/>
              <p:cNvSpPr>
                <a:spLocks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05" name="Rectangle 56"/>
              <p:cNvSpPr>
                <a:spLocks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06" name="Rectangle 57"/>
              <p:cNvSpPr>
                <a:spLocks noChangeArrowheads="1"/>
              </p:cNvSpPr>
              <p:nvPr userDrawn="1"/>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83" name="Group 58"/>
            <p:cNvGrpSpPr>
              <a:grpSpLocks/>
            </p:cNvGrpSpPr>
            <p:nvPr userDrawn="1"/>
          </p:nvGrpSpPr>
          <p:grpSpPr bwMode="auto">
            <a:xfrm>
              <a:off x="5893" y="3657"/>
              <a:ext cx="466" cy="115"/>
              <a:chOff x="5893" y="3657"/>
              <a:chExt cx="466" cy="115"/>
            </a:xfrm>
          </p:grpSpPr>
          <p:sp>
            <p:nvSpPr>
              <p:cNvPr id="11299" name="Rectangle 59"/>
              <p:cNvSpPr>
                <a:spLocks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00" name="Rectangle 60"/>
              <p:cNvSpPr>
                <a:spLocks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01" name="Rectangle 61"/>
              <p:cNvSpPr>
                <a:spLocks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02" name="Rectangle 62"/>
              <p:cNvSpPr>
                <a:spLocks noChangeArrowheads="1"/>
              </p:cNvSpPr>
              <p:nvPr userDrawn="1"/>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84" name="Group 63"/>
            <p:cNvGrpSpPr>
              <a:grpSpLocks/>
            </p:cNvGrpSpPr>
            <p:nvPr userDrawn="1"/>
          </p:nvGrpSpPr>
          <p:grpSpPr bwMode="auto">
            <a:xfrm>
              <a:off x="5893" y="3884"/>
              <a:ext cx="466" cy="115"/>
              <a:chOff x="5893" y="3884"/>
              <a:chExt cx="466" cy="115"/>
            </a:xfrm>
          </p:grpSpPr>
          <p:sp>
            <p:nvSpPr>
              <p:cNvPr id="11295" name="Rectangle 64"/>
              <p:cNvSpPr>
                <a:spLocks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96" name="Rectangle 65"/>
              <p:cNvSpPr>
                <a:spLocks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97" name="Rectangle 66"/>
              <p:cNvSpPr>
                <a:spLocks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98" name="Rectangle 67"/>
              <p:cNvSpPr>
                <a:spLocks noChangeArrowheads="1"/>
              </p:cNvSpPr>
              <p:nvPr userDrawn="1"/>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85" name="Group 68"/>
            <p:cNvGrpSpPr>
              <a:grpSpLocks/>
            </p:cNvGrpSpPr>
            <p:nvPr userDrawn="1"/>
          </p:nvGrpSpPr>
          <p:grpSpPr bwMode="auto">
            <a:xfrm>
              <a:off x="5893" y="4026"/>
              <a:ext cx="466" cy="115"/>
              <a:chOff x="5893" y="4026"/>
              <a:chExt cx="466" cy="115"/>
            </a:xfrm>
          </p:grpSpPr>
          <p:sp>
            <p:nvSpPr>
              <p:cNvPr id="11291" name="Rectangle 69"/>
              <p:cNvSpPr>
                <a:spLocks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92" name="Rectangle 70"/>
              <p:cNvSpPr>
                <a:spLocks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93" name="Rectangle 71"/>
              <p:cNvSpPr>
                <a:spLocks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94" name="Rectangle 72"/>
              <p:cNvSpPr>
                <a:spLocks noChangeArrowheads="1"/>
              </p:cNvSpPr>
              <p:nvPr userDrawn="1"/>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86" name="Group 73"/>
            <p:cNvGrpSpPr>
              <a:grpSpLocks/>
            </p:cNvGrpSpPr>
            <p:nvPr userDrawn="1"/>
          </p:nvGrpSpPr>
          <p:grpSpPr bwMode="auto">
            <a:xfrm>
              <a:off x="5893" y="4167"/>
              <a:ext cx="466" cy="115"/>
              <a:chOff x="5893" y="4167"/>
              <a:chExt cx="466" cy="115"/>
            </a:xfrm>
          </p:grpSpPr>
          <p:sp>
            <p:nvSpPr>
              <p:cNvPr id="11287" name="Rectangle 74"/>
              <p:cNvSpPr>
                <a:spLocks noChangeArrowheads="1"/>
              </p:cNvSpPr>
              <p:nvPr userDrawn="1"/>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88" name="Rectangle 75"/>
              <p:cNvSpPr>
                <a:spLocks noChangeArrowheads="1"/>
              </p:cNvSpPr>
              <p:nvPr userDrawn="1"/>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89" name="Rectangle 76"/>
              <p:cNvSpPr>
                <a:spLocks noChangeArrowheads="1"/>
              </p:cNvSpPr>
              <p:nvPr userDrawn="1"/>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90" name="Rectangle 77"/>
              <p:cNvSpPr>
                <a:spLocks noChangeArrowheads="1"/>
              </p:cNvSpPr>
              <p:nvPr userDrawn="1"/>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11271" name="Rectangle 78"/>
          <p:cNvSpPr>
            <a:spLocks noChangeArrowheads="1"/>
          </p:cNvSpPr>
          <p:nvPr/>
        </p:nvSpPr>
        <p:spPr bwMode="auto">
          <a:xfrm>
            <a:off x="9251950" y="1341438"/>
            <a:ext cx="1192213" cy="172561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eaLnBrk="0" hangingPunct="0">
              <a:lnSpc>
                <a:spcPct val="120000"/>
              </a:lnSpc>
              <a:spcBef>
                <a:spcPct val="20000"/>
              </a:spcBef>
            </a:pPr>
            <a:r>
              <a:rPr lang="zh-CN" altLang="en-US" sz="1100">
                <a:solidFill>
                  <a:srgbClr val="FFFFFF"/>
                </a:solidFill>
              </a:rPr>
              <a:t>配色参考方案：</a:t>
            </a:r>
          </a:p>
          <a:p>
            <a:pPr eaLnBrk="0" hangingPunct="0">
              <a:lnSpc>
                <a:spcPct val="120000"/>
              </a:lnSpc>
              <a:spcBef>
                <a:spcPct val="20000"/>
              </a:spcBef>
            </a:pPr>
            <a:r>
              <a:rPr lang="zh-CN" altLang="en-US" sz="1100">
                <a:solidFill>
                  <a:srgbClr val="FFFFFF"/>
                </a:solidFill>
              </a:rPr>
              <a:t>建议同一页面内不超过四种颜色，以下是</a:t>
            </a:r>
            <a:r>
              <a:rPr lang="en-US" altLang="zh-CN" sz="1100">
                <a:solidFill>
                  <a:srgbClr val="FFFFFF"/>
                </a:solidFill>
              </a:rPr>
              <a:t>13</a:t>
            </a:r>
            <a:r>
              <a:rPr lang="zh-CN" altLang="en-US" sz="1100">
                <a:solidFill>
                  <a:srgbClr val="FFFFFF"/>
                </a:solidFill>
              </a:rPr>
              <a:t>组配色方案，同一页面内只选择一组使用。（仅供参考）</a:t>
            </a:r>
          </a:p>
        </p:txBody>
      </p:sp>
      <p:sp>
        <p:nvSpPr>
          <p:cNvPr id="11272" name="Rectangle 79"/>
          <p:cNvSpPr>
            <a:spLocks noChangeArrowheads="1"/>
          </p:cNvSpPr>
          <p:nvPr/>
        </p:nvSpPr>
        <p:spPr bwMode="auto">
          <a:xfrm>
            <a:off x="9251950" y="7938"/>
            <a:ext cx="1120775" cy="68421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a:lnSpc>
                <a:spcPct val="120000"/>
              </a:lnSpc>
              <a:spcBef>
                <a:spcPct val="20000"/>
              </a:spcBef>
            </a:pPr>
            <a:r>
              <a:rPr lang="zh-CN" altLang="en-US" sz="1100">
                <a:solidFill>
                  <a:srgbClr val="FFFFFF"/>
                </a:solidFill>
              </a:rPr>
              <a:t>客户或者合作伙伴的标志放在右上角</a:t>
            </a:r>
            <a:r>
              <a:rPr lang="en-US" altLang="zh-CN" sz="1100">
                <a:solidFill>
                  <a:srgbClr val="FFFFFF"/>
                </a:solidFill>
              </a:rPr>
              <a:t>.</a:t>
            </a:r>
            <a:endParaRPr lang="zh-CN" altLang="en-US" sz="1100">
              <a:solidFill>
                <a:srgbClr val="FFFFFF"/>
              </a:solidFill>
            </a:endParaRPr>
          </a:p>
        </p:txBody>
      </p:sp>
      <p:sp>
        <p:nvSpPr>
          <p:cNvPr id="75" name="TextBox 74"/>
          <p:cNvSpPr txBox="1"/>
          <p:nvPr/>
        </p:nvSpPr>
        <p:spPr>
          <a:xfrm>
            <a:off x="755650" y="4508500"/>
            <a:ext cx="7632700" cy="1246495"/>
          </a:xfrm>
          <a:prstGeom prst="rect">
            <a:avLst/>
          </a:prstGeom>
          <a:noFill/>
        </p:spPr>
        <p:txBody>
          <a:bodyPr wrap="square" rtlCol="0">
            <a:spAutoFit/>
          </a:bodyPr>
          <a:lstStyle/>
          <a:p>
            <a:pPr algn="just">
              <a:lnSpc>
                <a:spcPct val="100000"/>
              </a:lnSpc>
            </a:pPr>
            <a:r>
              <a:rPr lang="en-US" altLang="zh-CN" sz="1250" b="1" kern="1200" dirty="0" smtClean="0">
                <a:solidFill>
                  <a:schemeClr val="tx1"/>
                </a:solidFill>
                <a:effectLst/>
                <a:latin typeface="FrutigerNext LT Regular" pitchFamily="34" charset="0"/>
                <a:ea typeface="宋体" charset="-122"/>
                <a:cs typeface="+mn-cs"/>
              </a:rPr>
              <a:t>Copyright©2011 Huawei Technologies Co., Ltd. All Rights Reserved.</a:t>
            </a:r>
            <a:endParaRPr lang="zh-CN" altLang="zh-CN" sz="1250" kern="1200" dirty="0" smtClean="0">
              <a:solidFill>
                <a:schemeClr val="tx1"/>
              </a:solidFill>
              <a:effectLst/>
              <a:latin typeface="FrutigerNext LT Regular" pitchFamily="34" charset="0"/>
              <a:ea typeface="宋体" charset="-122"/>
              <a:cs typeface="+mn-cs"/>
            </a:endParaRPr>
          </a:p>
          <a:p>
            <a:pPr algn="just">
              <a:lnSpc>
                <a:spcPct val="100000"/>
              </a:lnSpc>
            </a:pPr>
            <a:r>
              <a:rPr lang="en-US" altLang="zh-CN" sz="1250" kern="1200" dirty="0" smtClean="0">
                <a:solidFill>
                  <a:schemeClr val="tx1"/>
                </a:solidFill>
                <a:effectLst/>
                <a:latin typeface="FrutigerNext LT Regular" pitchFamily="34" charset="0"/>
                <a:ea typeface="宋体" charset="-122"/>
                <a:cs typeface="+mn-cs"/>
              </a:rPr>
              <a:t>The information in this document may contain predictive statements including, without limitation, statements regarding the future financial and operating results, future product portfolio, new technology, etc. There are a number of factors that could cause actual results and developments to differ materially from those expressed or implied in the predictive statements. Therefore, such information is provided for reference purpose only and constitutes neither an offer nor an acceptance. Huawei may change the information at any time without notice. </a:t>
            </a:r>
            <a:endParaRPr lang="zh-CN" altLang="zh-CN" sz="1250" kern="1200" dirty="0">
              <a:solidFill>
                <a:schemeClr val="tx1"/>
              </a:solidFill>
              <a:effectLst/>
              <a:latin typeface="FrutigerNext LT Regular" pitchFamily="34" charset="0"/>
              <a:ea typeface="宋体" charset="-122"/>
              <a:cs typeface="+mn-cs"/>
            </a:endParaRPr>
          </a:p>
        </p:txBody>
      </p:sp>
      <p:sp>
        <p:nvSpPr>
          <p:cNvPr id="78" name="Text Box 7"/>
          <p:cNvSpPr txBox="1">
            <a:spLocks noChangeArrowheads="1"/>
          </p:cNvSpPr>
          <p:nvPr/>
        </p:nvSpPr>
        <p:spPr bwMode="auto">
          <a:xfrm>
            <a:off x="3200525" y="2668588"/>
            <a:ext cx="2742949" cy="7613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83448" tIns="41724" rIns="83448" bIns="41724">
            <a:spAutoFit/>
          </a:bodyPr>
          <a:lstStyle>
            <a:lvl1pPr defTabSz="835025" eaLnBrk="0" hangingPunct="0">
              <a:defRPr>
                <a:solidFill>
                  <a:schemeClr val="tx1"/>
                </a:solidFill>
                <a:latin typeface="Calibri" pitchFamily="34" charset="0"/>
                <a:ea typeface="宋体" pitchFamily="2" charset="-122"/>
              </a:defRPr>
            </a:lvl1pPr>
            <a:lvl2pPr marL="742950" indent="-285750" defTabSz="835025" eaLnBrk="0" hangingPunct="0">
              <a:defRPr>
                <a:solidFill>
                  <a:schemeClr val="tx1"/>
                </a:solidFill>
                <a:latin typeface="Calibri" pitchFamily="34" charset="0"/>
                <a:ea typeface="宋体" pitchFamily="2" charset="-122"/>
              </a:defRPr>
            </a:lvl2pPr>
            <a:lvl3pPr marL="1143000" indent="-228600" defTabSz="835025" eaLnBrk="0" hangingPunct="0">
              <a:defRPr>
                <a:solidFill>
                  <a:schemeClr val="tx1"/>
                </a:solidFill>
                <a:latin typeface="Calibri" pitchFamily="34" charset="0"/>
                <a:ea typeface="宋体" pitchFamily="2" charset="-122"/>
              </a:defRPr>
            </a:lvl3pPr>
            <a:lvl4pPr marL="1600200" indent="-228600" defTabSz="835025" eaLnBrk="0" hangingPunct="0">
              <a:defRPr>
                <a:solidFill>
                  <a:schemeClr val="tx1"/>
                </a:solidFill>
                <a:latin typeface="Calibri" pitchFamily="34" charset="0"/>
                <a:ea typeface="宋体" pitchFamily="2" charset="-122"/>
              </a:defRPr>
            </a:lvl4pPr>
            <a:lvl5pPr marL="2057400" indent="-228600" defTabSz="835025" eaLnBrk="0" hangingPunct="0">
              <a:defRPr>
                <a:solidFill>
                  <a:schemeClr val="tx1"/>
                </a:solidFill>
                <a:latin typeface="Calibri" pitchFamily="34" charset="0"/>
                <a:ea typeface="宋体" pitchFamily="2" charset="-122"/>
              </a:defRPr>
            </a:lvl5pPr>
            <a:lvl6pPr marL="2514600" indent="-228600" defTabSz="835025"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835025"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835025"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835025" eaLnBrk="0" fontAlgn="base" hangingPunct="0">
              <a:spcBef>
                <a:spcPct val="0"/>
              </a:spcBef>
              <a:spcAft>
                <a:spcPct val="0"/>
              </a:spcAft>
              <a:defRPr>
                <a:solidFill>
                  <a:schemeClr val="tx1"/>
                </a:solidFill>
                <a:latin typeface="Calibri" pitchFamily="34" charset="0"/>
                <a:ea typeface="宋体" pitchFamily="2" charset="-122"/>
              </a:defRPr>
            </a:lvl9pPr>
          </a:lstStyle>
          <a:p>
            <a:pPr algn="ctr">
              <a:defRPr/>
            </a:pPr>
            <a:r>
              <a:rPr lang="en-US" altLang="zh-CN" sz="4400" dirty="0" smtClean="0">
                <a:solidFill>
                  <a:srgbClr val="990000"/>
                </a:solidFill>
                <a:latin typeface="+mn-lt"/>
                <a:ea typeface="MS PGothic" pitchFamily="34" charset="-128"/>
              </a:rPr>
              <a:t>Thank you</a:t>
            </a:r>
          </a:p>
        </p:txBody>
      </p:sp>
      <p:sp>
        <p:nvSpPr>
          <p:cNvPr id="79" name="Text Box 8"/>
          <p:cNvSpPr txBox="1">
            <a:spLocks noChangeArrowheads="1"/>
          </p:cNvSpPr>
          <p:nvPr/>
        </p:nvSpPr>
        <p:spPr bwMode="auto">
          <a:xfrm>
            <a:off x="3161636" y="3429000"/>
            <a:ext cx="2820727" cy="4843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83448" tIns="41724" rIns="83448" bIns="41724">
            <a:spAutoFit/>
          </a:bodyPr>
          <a:lstStyle>
            <a:lvl1pPr defTabSz="835025" eaLnBrk="0" hangingPunct="0">
              <a:defRPr>
                <a:solidFill>
                  <a:schemeClr val="tx1"/>
                </a:solidFill>
                <a:latin typeface="Calibri" pitchFamily="34" charset="0"/>
                <a:ea typeface="宋体" charset="-122"/>
              </a:defRPr>
            </a:lvl1pPr>
            <a:lvl2pPr marL="742950" indent="-285750" defTabSz="835025" eaLnBrk="0" hangingPunct="0">
              <a:defRPr>
                <a:solidFill>
                  <a:schemeClr val="tx1"/>
                </a:solidFill>
                <a:latin typeface="Calibri" pitchFamily="34" charset="0"/>
                <a:ea typeface="宋体" charset="-122"/>
              </a:defRPr>
            </a:lvl2pPr>
            <a:lvl3pPr marL="1143000" indent="-228600" defTabSz="835025" eaLnBrk="0" hangingPunct="0">
              <a:defRPr>
                <a:solidFill>
                  <a:schemeClr val="tx1"/>
                </a:solidFill>
                <a:latin typeface="Calibri" pitchFamily="34" charset="0"/>
                <a:ea typeface="宋体" charset="-122"/>
              </a:defRPr>
            </a:lvl3pPr>
            <a:lvl4pPr marL="1600200" indent="-228600" defTabSz="835025" eaLnBrk="0" hangingPunct="0">
              <a:defRPr>
                <a:solidFill>
                  <a:schemeClr val="tx1"/>
                </a:solidFill>
                <a:latin typeface="Calibri" pitchFamily="34" charset="0"/>
                <a:ea typeface="宋体" charset="-122"/>
              </a:defRPr>
            </a:lvl4pPr>
            <a:lvl5pPr marL="2057400" indent="-228600" defTabSz="835025" eaLnBrk="0" hangingPunct="0">
              <a:defRPr>
                <a:solidFill>
                  <a:schemeClr val="tx1"/>
                </a:solidFill>
                <a:latin typeface="Calibri" pitchFamily="34" charset="0"/>
                <a:ea typeface="宋体" charset="-122"/>
              </a:defRPr>
            </a:lvl5pPr>
            <a:lvl6pPr marL="2514600" indent="-228600" defTabSz="835025" eaLnBrk="0" fontAlgn="base" hangingPunct="0">
              <a:spcBef>
                <a:spcPct val="0"/>
              </a:spcBef>
              <a:spcAft>
                <a:spcPct val="0"/>
              </a:spcAft>
              <a:defRPr>
                <a:solidFill>
                  <a:schemeClr val="tx1"/>
                </a:solidFill>
                <a:latin typeface="Calibri" pitchFamily="34" charset="0"/>
                <a:ea typeface="宋体" charset="-122"/>
              </a:defRPr>
            </a:lvl6pPr>
            <a:lvl7pPr marL="2971800" indent="-228600" defTabSz="835025" eaLnBrk="0" fontAlgn="base" hangingPunct="0">
              <a:spcBef>
                <a:spcPct val="0"/>
              </a:spcBef>
              <a:spcAft>
                <a:spcPct val="0"/>
              </a:spcAft>
              <a:defRPr>
                <a:solidFill>
                  <a:schemeClr val="tx1"/>
                </a:solidFill>
                <a:latin typeface="Calibri" pitchFamily="34" charset="0"/>
                <a:ea typeface="宋体" charset="-122"/>
              </a:defRPr>
            </a:lvl7pPr>
            <a:lvl8pPr marL="3429000" indent="-228600" defTabSz="835025" eaLnBrk="0" fontAlgn="base" hangingPunct="0">
              <a:spcBef>
                <a:spcPct val="0"/>
              </a:spcBef>
              <a:spcAft>
                <a:spcPct val="0"/>
              </a:spcAft>
              <a:defRPr>
                <a:solidFill>
                  <a:schemeClr val="tx1"/>
                </a:solidFill>
                <a:latin typeface="Calibri" pitchFamily="34" charset="0"/>
                <a:ea typeface="宋体" charset="-122"/>
              </a:defRPr>
            </a:lvl8pPr>
            <a:lvl9pPr marL="3886200" indent="-228600" defTabSz="835025" eaLnBrk="0" fontAlgn="base" hangingPunct="0">
              <a:spcBef>
                <a:spcPct val="0"/>
              </a:spcBef>
              <a:spcAft>
                <a:spcPct val="0"/>
              </a:spcAft>
              <a:defRPr>
                <a:solidFill>
                  <a:schemeClr val="tx1"/>
                </a:solidFill>
                <a:latin typeface="Calibri" pitchFamily="34" charset="0"/>
                <a:ea typeface="宋体" charset="-122"/>
              </a:defRPr>
            </a:lvl9pPr>
          </a:lstStyle>
          <a:p>
            <a:pPr algn="ctr"/>
            <a:r>
              <a:rPr lang="en-US" altLang="zh-CN" sz="2600" dirty="0">
                <a:solidFill>
                  <a:srgbClr val="666666"/>
                </a:solidFill>
                <a:latin typeface="+mn-lt"/>
                <a:ea typeface="ＭＳ Ｐゴシック" pitchFamily="34" charset="-128"/>
              </a:rPr>
              <a:t>www.huawei.com</a:t>
            </a:r>
            <a:endParaRPr lang="en-US" altLang="zh-CN" sz="2600" dirty="0">
              <a:solidFill>
                <a:srgbClr val="990000"/>
              </a:solidFill>
              <a:latin typeface="+mn-lt"/>
              <a:ea typeface="ＭＳ Ｐゴシック" pitchFamily="34" charset="-128"/>
            </a:endParaRPr>
          </a:p>
        </p:txBody>
      </p:sp>
    </p:spTree>
  </p:cSld>
  <p:clrMap bg1="lt1" tx1="dk1" bg2="lt2" tx2="dk2" accent1="accent1" accent2="accent2" accent3="accent3" accent4="accent4" accent5="accent5" accent6="accent6" hlink="hlink" folHlink="folHlink"/>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rgbClr val="990000"/>
          </a:solidFill>
          <a:latin typeface="+mj-lt"/>
          <a:ea typeface="+mj-ea"/>
          <a:cs typeface="+mj-cs"/>
        </a:defRPr>
      </a:lvl1pPr>
      <a:lvl2pPr algn="l" rtl="0" eaLnBrk="0" fontAlgn="base" hangingPunct="0">
        <a:spcBef>
          <a:spcPct val="0"/>
        </a:spcBef>
        <a:spcAft>
          <a:spcPct val="0"/>
        </a:spcAft>
        <a:defRPr sz="3200" b="1">
          <a:solidFill>
            <a:srgbClr val="990000"/>
          </a:solidFill>
          <a:latin typeface="FrutigerNext LT Medium" pitchFamily="34" charset="0"/>
          <a:ea typeface="华文细黑" pitchFamily="2" charset="-122"/>
          <a:cs typeface="宋体" charset="-122"/>
        </a:defRPr>
      </a:lvl2pPr>
      <a:lvl3pPr algn="l" rtl="0" eaLnBrk="0" fontAlgn="base" hangingPunct="0">
        <a:spcBef>
          <a:spcPct val="0"/>
        </a:spcBef>
        <a:spcAft>
          <a:spcPct val="0"/>
        </a:spcAft>
        <a:defRPr sz="3200" b="1">
          <a:solidFill>
            <a:srgbClr val="990000"/>
          </a:solidFill>
          <a:latin typeface="FrutigerNext LT Medium" pitchFamily="34" charset="0"/>
          <a:ea typeface="华文细黑" pitchFamily="2" charset="-122"/>
          <a:cs typeface="宋体" charset="-122"/>
        </a:defRPr>
      </a:lvl3pPr>
      <a:lvl4pPr algn="l" rtl="0" eaLnBrk="0" fontAlgn="base" hangingPunct="0">
        <a:spcBef>
          <a:spcPct val="0"/>
        </a:spcBef>
        <a:spcAft>
          <a:spcPct val="0"/>
        </a:spcAft>
        <a:defRPr sz="3200" b="1">
          <a:solidFill>
            <a:srgbClr val="990000"/>
          </a:solidFill>
          <a:latin typeface="FrutigerNext LT Medium" pitchFamily="34" charset="0"/>
          <a:ea typeface="华文细黑" pitchFamily="2" charset="-122"/>
          <a:cs typeface="宋体" charset="-122"/>
        </a:defRPr>
      </a:lvl4pPr>
      <a:lvl5pPr algn="l" rtl="0" eaLnBrk="0" fontAlgn="base" hangingPunct="0">
        <a:spcBef>
          <a:spcPct val="0"/>
        </a:spcBef>
        <a:spcAft>
          <a:spcPct val="0"/>
        </a:spcAft>
        <a:defRPr sz="3200" b="1">
          <a:solidFill>
            <a:srgbClr val="990000"/>
          </a:solidFill>
          <a:latin typeface="FrutigerNext LT Medium" pitchFamily="34" charset="0"/>
          <a:ea typeface="华文细黑" pitchFamily="2"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000">
          <a:solidFill>
            <a:schemeClr val="tx1"/>
          </a:solidFill>
          <a:latin typeface="+mn-lt"/>
          <a:ea typeface="+mn-ea"/>
          <a:cs typeface="+mn-cs"/>
        </a:defRPr>
      </a:lvl2pPr>
      <a:lvl3pPr marL="1143000" indent="-228600" algn="l" rtl="0" eaLnBrk="0" fontAlgn="base" hangingPunct="0">
        <a:spcBef>
          <a:spcPct val="20000"/>
        </a:spcBef>
        <a:spcAft>
          <a:spcPct val="0"/>
        </a:spcAft>
        <a:buFont typeface="FrutigerNext LT Medium" pitchFamily="34" charset="0"/>
        <a:buChar char="»"/>
        <a:defRPr>
          <a:solidFill>
            <a:schemeClr val="tx1"/>
          </a:solidFill>
          <a:latin typeface="+mn-lt"/>
          <a:ea typeface="+mn-ea"/>
          <a:cs typeface="+mn-cs"/>
        </a:defRPr>
      </a:lvl3pPr>
      <a:lvl4pPr marL="1600200" indent="-228600" algn="l" rtl="0" eaLnBrk="0" fontAlgn="base" hangingPunct="0">
        <a:spcBef>
          <a:spcPct val="20000"/>
        </a:spcBef>
        <a:spcAft>
          <a:spcPct val="0"/>
        </a:spcAft>
        <a:buChar char="–"/>
        <a:defRPr sz="16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圆角矩形 97"/>
          <p:cNvSpPr/>
          <p:nvPr/>
        </p:nvSpPr>
        <p:spPr bwMode="auto">
          <a:xfrm>
            <a:off x="95776" y="781336"/>
            <a:ext cx="8940719" cy="2050127"/>
          </a:xfrm>
          <a:prstGeom prst="roundRect">
            <a:avLst>
              <a:gd name="adj" fmla="val 5625"/>
            </a:avLst>
          </a:prstGeom>
          <a:noFill/>
          <a:ln w="12700" cap="flat" cmpd="sng" algn="ctr">
            <a:solidFill>
              <a:srgbClr val="4472C4"/>
            </a:solidFill>
            <a:prstDash val="sysDash"/>
            <a:round/>
            <a:headEnd type="none" w="med" len="med"/>
            <a:tailEnd type="none" w="med" len="med"/>
          </a:ln>
          <a:effectLst/>
        </p:spPr>
        <p:txBody>
          <a:bodyPr vert="horz" wrap="square" lIns="79200" tIns="39600" rIns="79200" bIns="39600" numCol="1" rtlCol="0" anchor="t" anchorCtr="0" compatLnSpc="1">
            <a:prstTxWarp prst="textNoShape">
              <a:avLst/>
            </a:prstTxWarp>
            <a:noAutofit/>
          </a:bodyPr>
          <a:lstStyle/>
          <a:p>
            <a:pPr defTabSz="801688" fontAlgn="base">
              <a:spcBef>
                <a:spcPct val="0"/>
              </a:spcBef>
              <a:spcAft>
                <a:spcPct val="0"/>
              </a:spcAft>
            </a:pPr>
            <a:endParaRPr kumimoji="0" lang="zh-CN" altLang="en-US" sz="900" i="0" u="none" strike="noStrike" cap="none" normalizeH="0" baseline="0" dirty="0" smtClean="0">
              <a:ln>
                <a:noFill/>
              </a:ln>
              <a:solidFill>
                <a:srgbClr val="8772F2"/>
              </a:solidFill>
              <a:effectLst/>
              <a:latin typeface="宋体" panose="02010600030101010101" pitchFamily="2" charset="-122"/>
            </a:endParaRPr>
          </a:p>
        </p:txBody>
      </p:sp>
      <p:grpSp>
        <p:nvGrpSpPr>
          <p:cNvPr id="15" name="组合 14"/>
          <p:cNvGrpSpPr/>
          <p:nvPr/>
        </p:nvGrpSpPr>
        <p:grpSpPr>
          <a:xfrm>
            <a:off x="-2124744" y="8732880"/>
            <a:ext cx="5265787" cy="437911"/>
            <a:chOff x="314325" y="3686174"/>
            <a:chExt cx="5265787" cy="437911"/>
          </a:xfrm>
        </p:grpSpPr>
        <p:sp>
          <p:nvSpPr>
            <p:cNvPr id="16" name="圆角矩形 15"/>
            <p:cNvSpPr/>
            <p:nvPr/>
          </p:nvSpPr>
          <p:spPr bwMode="auto">
            <a:xfrm>
              <a:off x="314325" y="3686174"/>
              <a:ext cx="5265787" cy="437911"/>
            </a:xfrm>
            <a:prstGeom prst="roundRect">
              <a:avLst>
                <a:gd name="adj" fmla="val 5625"/>
              </a:avLst>
            </a:prstGeom>
            <a:solidFill>
              <a:srgbClr val="EEFCE8"/>
            </a:solidFill>
            <a:ln w="9525" cap="flat" cmpd="sng" algn="ctr">
              <a:solidFill>
                <a:srgbClr val="93DB8D"/>
              </a:solid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noAutofit/>
            </a:bodyPr>
            <a:lstStyle/>
            <a:p>
              <a:pPr defTabSz="801688" fontAlgn="base">
                <a:spcBef>
                  <a:spcPct val="0"/>
                </a:spcBef>
                <a:spcAft>
                  <a:spcPct val="0"/>
                </a:spcAft>
              </a:pPr>
              <a:endParaRPr kumimoji="0" lang="zh-CN" altLang="en-US" sz="900" i="0" u="none" strike="noStrike" cap="none" normalizeH="0" baseline="0" dirty="0" smtClean="0">
                <a:ln>
                  <a:noFill/>
                </a:ln>
                <a:solidFill>
                  <a:srgbClr val="54C54B"/>
                </a:solidFill>
                <a:effectLst/>
                <a:latin typeface="宋体" panose="02010600030101010101" pitchFamily="2" charset="-122"/>
              </a:endParaRPr>
            </a:p>
          </p:txBody>
        </p:sp>
        <p:sp>
          <p:nvSpPr>
            <p:cNvPr id="17" name="圆角矩形 16"/>
            <p:cNvSpPr/>
            <p:nvPr/>
          </p:nvSpPr>
          <p:spPr bwMode="auto">
            <a:xfrm>
              <a:off x="2015703" y="3761129"/>
              <a:ext cx="720000" cy="288000"/>
            </a:xfrm>
            <a:prstGeom prst="roundRect">
              <a:avLst>
                <a:gd name="adj" fmla="val 5625"/>
              </a:avLst>
            </a:prstGeom>
            <a:solidFill>
              <a:srgbClr val="D2F7C1"/>
            </a:solidFill>
            <a:ln w="9525" cap="flat" cmpd="sng" algn="ctr">
              <a:solidFill>
                <a:srgbClr val="93DB8D"/>
              </a:solidFill>
              <a:prstDash val="solid"/>
              <a:round/>
              <a:headEnd type="none" w="med" len="med"/>
              <a:tailEnd type="none" w="med" len="med"/>
            </a:ln>
            <a:effectLst/>
          </p:spPr>
          <p:txBody>
            <a:bodyPr vert="horz" wrap="square" lIns="79200" tIns="39600" rIns="79200" bIns="39600" numCol="1" rtlCol="0" anchor="ctr" anchorCtr="0" compatLnSpc="1">
              <a:prstTxWarp prst="textNoShape">
                <a:avLst/>
              </a:prstTxWarp>
              <a:noAutofit/>
            </a:bodyPr>
            <a:lstStyle/>
            <a:p>
              <a:pPr algn="ctr" defTabSz="801688" fontAlgn="base">
                <a:spcBef>
                  <a:spcPct val="0"/>
                </a:spcBef>
                <a:spcAft>
                  <a:spcPct val="0"/>
                </a:spcAft>
              </a:pPr>
              <a:r>
                <a:rPr lang="en-US" altLang="en-US" sz="900" dirty="0" smtClean="0">
                  <a:solidFill>
                    <a:srgbClr val="3C4C5A"/>
                  </a:solidFill>
                  <a:latin typeface="宋体" panose="02010600030101010101" pitchFamily="2" charset="-122"/>
                </a:rPr>
                <a:t>DSP</a:t>
              </a:r>
            </a:p>
          </p:txBody>
        </p:sp>
        <p:sp>
          <p:nvSpPr>
            <p:cNvPr id="18" name="圆角矩形 17"/>
            <p:cNvSpPr/>
            <p:nvPr/>
          </p:nvSpPr>
          <p:spPr bwMode="auto">
            <a:xfrm>
              <a:off x="2897801" y="3761129"/>
              <a:ext cx="720000" cy="288000"/>
            </a:xfrm>
            <a:prstGeom prst="roundRect">
              <a:avLst>
                <a:gd name="adj" fmla="val 5625"/>
              </a:avLst>
            </a:prstGeom>
            <a:solidFill>
              <a:srgbClr val="D2F7C1"/>
            </a:solidFill>
            <a:ln w="9525" cap="flat" cmpd="sng" algn="ctr">
              <a:solidFill>
                <a:srgbClr val="93DB8D"/>
              </a:solidFill>
              <a:prstDash val="solid"/>
              <a:round/>
              <a:headEnd type="none" w="med" len="med"/>
              <a:tailEnd type="none" w="med" len="med"/>
            </a:ln>
            <a:effectLst/>
          </p:spPr>
          <p:txBody>
            <a:bodyPr vert="horz" wrap="square" lIns="79200" tIns="39600" rIns="79200" bIns="39600" numCol="1" rtlCol="0" anchor="ctr" anchorCtr="0" compatLnSpc="1">
              <a:prstTxWarp prst="textNoShape">
                <a:avLst/>
              </a:prstTxWarp>
              <a:noAutofit/>
            </a:bodyPr>
            <a:lstStyle/>
            <a:p>
              <a:pPr algn="ctr" defTabSz="801688" fontAlgn="base">
                <a:spcBef>
                  <a:spcPct val="0"/>
                </a:spcBef>
                <a:spcAft>
                  <a:spcPct val="0"/>
                </a:spcAft>
              </a:pPr>
              <a:r>
                <a:rPr lang="en-US" altLang="zh-CN" sz="900" dirty="0" smtClean="0">
                  <a:solidFill>
                    <a:srgbClr val="3C4C5A"/>
                  </a:solidFill>
                  <a:latin typeface="宋体" panose="02010600030101010101" pitchFamily="2" charset="-122"/>
                </a:rPr>
                <a:t>GPU</a:t>
              </a:r>
              <a:endParaRPr lang="en-US" altLang="en-US" sz="900" dirty="0" smtClean="0">
                <a:solidFill>
                  <a:srgbClr val="3C4C5A"/>
                </a:solidFill>
                <a:latin typeface="宋体" panose="02010600030101010101" pitchFamily="2" charset="-122"/>
              </a:endParaRPr>
            </a:p>
          </p:txBody>
        </p:sp>
        <p:sp>
          <p:nvSpPr>
            <p:cNvPr id="19" name="圆角矩形 18"/>
            <p:cNvSpPr/>
            <p:nvPr/>
          </p:nvSpPr>
          <p:spPr bwMode="auto">
            <a:xfrm>
              <a:off x="3779899" y="3761129"/>
              <a:ext cx="720000" cy="288000"/>
            </a:xfrm>
            <a:prstGeom prst="roundRect">
              <a:avLst>
                <a:gd name="adj" fmla="val 5625"/>
              </a:avLst>
            </a:prstGeom>
            <a:solidFill>
              <a:srgbClr val="D2F7C1"/>
            </a:solidFill>
            <a:ln w="9525" cap="flat" cmpd="sng" algn="ctr">
              <a:solidFill>
                <a:srgbClr val="93DB8D"/>
              </a:solidFill>
              <a:prstDash val="solid"/>
              <a:round/>
              <a:headEnd type="none" w="med" len="med"/>
              <a:tailEnd type="none" w="med" len="med"/>
            </a:ln>
            <a:effectLst/>
          </p:spPr>
          <p:txBody>
            <a:bodyPr vert="horz" wrap="square" lIns="79200" tIns="39600" rIns="79200" bIns="39600" numCol="1" rtlCol="0" anchor="ctr" anchorCtr="0" compatLnSpc="1">
              <a:prstTxWarp prst="textNoShape">
                <a:avLst/>
              </a:prstTxWarp>
              <a:noAutofit/>
            </a:bodyPr>
            <a:lstStyle/>
            <a:p>
              <a:pPr algn="ctr" defTabSz="801688" fontAlgn="base">
                <a:spcBef>
                  <a:spcPct val="0"/>
                </a:spcBef>
                <a:spcAft>
                  <a:spcPct val="0"/>
                </a:spcAft>
              </a:pPr>
              <a:r>
                <a:rPr lang="en-US" altLang="zh-CN" sz="900" dirty="0" smtClean="0">
                  <a:solidFill>
                    <a:srgbClr val="3C4C5A"/>
                  </a:solidFill>
                  <a:latin typeface="宋体" panose="02010600030101010101" pitchFamily="2" charset="-122"/>
                </a:rPr>
                <a:t>IPU</a:t>
              </a:r>
              <a:endParaRPr lang="en-US" altLang="en-US" sz="900" dirty="0" smtClean="0">
                <a:solidFill>
                  <a:srgbClr val="3C4C5A"/>
                </a:solidFill>
                <a:latin typeface="宋体" panose="02010600030101010101" pitchFamily="2" charset="-122"/>
              </a:endParaRPr>
            </a:p>
          </p:txBody>
        </p:sp>
        <p:sp>
          <p:nvSpPr>
            <p:cNvPr id="20" name="圆角矩形 19"/>
            <p:cNvSpPr/>
            <p:nvPr/>
          </p:nvSpPr>
          <p:spPr bwMode="auto">
            <a:xfrm>
              <a:off x="4661997" y="3761129"/>
              <a:ext cx="720000" cy="288000"/>
            </a:xfrm>
            <a:prstGeom prst="roundRect">
              <a:avLst>
                <a:gd name="adj" fmla="val 5625"/>
              </a:avLst>
            </a:prstGeom>
            <a:solidFill>
              <a:srgbClr val="D2F7C1"/>
            </a:solidFill>
            <a:ln w="9525" cap="flat" cmpd="sng" algn="ctr">
              <a:solidFill>
                <a:srgbClr val="93DB8D"/>
              </a:solidFill>
              <a:prstDash val="solid"/>
              <a:round/>
              <a:headEnd type="none" w="med" len="med"/>
              <a:tailEnd type="none" w="med" len="med"/>
            </a:ln>
            <a:effectLst/>
          </p:spPr>
          <p:txBody>
            <a:bodyPr vert="horz" wrap="square" lIns="79200" tIns="39600" rIns="79200" bIns="39600" numCol="1" rtlCol="0" anchor="ctr" anchorCtr="0" compatLnSpc="1">
              <a:prstTxWarp prst="textNoShape">
                <a:avLst/>
              </a:prstTxWarp>
              <a:noAutofit/>
            </a:bodyPr>
            <a:lstStyle/>
            <a:p>
              <a:pPr algn="ctr" defTabSz="801688" fontAlgn="base">
                <a:spcBef>
                  <a:spcPct val="0"/>
                </a:spcBef>
                <a:spcAft>
                  <a:spcPct val="0"/>
                </a:spcAft>
              </a:pPr>
              <a:r>
                <a:rPr kumimoji="0" lang="en-US" altLang="zh-CN" sz="900" i="0" u="none" strike="noStrike" cap="none" normalizeH="0" baseline="0" dirty="0" smtClean="0">
                  <a:ln>
                    <a:noFill/>
                  </a:ln>
                  <a:solidFill>
                    <a:srgbClr val="3C4C5A"/>
                  </a:solidFill>
                  <a:effectLst/>
                  <a:latin typeface="宋体" panose="02010600030101010101" pitchFamily="2" charset="-122"/>
                </a:rPr>
                <a:t>…</a:t>
              </a:r>
              <a:endParaRPr kumimoji="0" lang="zh-CN" altLang="en-US" sz="900" i="0" u="none" strike="noStrike" cap="none" normalizeH="0" baseline="0" dirty="0" smtClean="0">
                <a:ln>
                  <a:noFill/>
                </a:ln>
                <a:solidFill>
                  <a:srgbClr val="3C4C5A"/>
                </a:solidFill>
                <a:effectLst/>
                <a:latin typeface="宋体" panose="02010600030101010101" pitchFamily="2" charset="-122"/>
              </a:endParaRPr>
            </a:p>
          </p:txBody>
        </p:sp>
        <p:sp>
          <p:nvSpPr>
            <p:cNvPr id="21" name="圆角矩形 20"/>
            <p:cNvSpPr/>
            <p:nvPr/>
          </p:nvSpPr>
          <p:spPr bwMode="auto">
            <a:xfrm>
              <a:off x="1133605" y="3761129"/>
              <a:ext cx="720000" cy="288000"/>
            </a:xfrm>
            <a:prstGeom prst="roundRect">
              <a:avLst>
                <a:gd name="adj" fmla="val 5625"/>
              </a:avLst>
            </a:prstGeom>
            <a:solidFill>
              <a:srgbClr val="D2F7C1"/>
            </a:solidFill>
            <a:ln w="9525" cap="flat" cmpd="sng" algn="ctr">
              <a:solidFill>
                <a:srgbClr val="93DB8D"/>
              </a:solidFill>
              <a:prstDash val="solid"/>
              <a:round/>
              <a:headEnd type="none" w="med" len="med"/>
              <a:tailEnd type="none" w="med" len="med"/>
            </a:ln>
            <a:effectLst/>
          </p:spPr>
          <p:txBody>
            <a:bodyPr vert="horz" wrap="square" lIns="79200" tIns="39600" rIns="79200" bIns="39600" numCol="1" rtlCol="0" anchor="ctr" anchorCtr="0" compatLnSpc="1">
              <a:prstTxWarp prst="textNoShape">
                <a:avLst/>
              </a:prstTxWarp>
              <a:noAutofit/>
            </a:bodyPr>
            <a:lstStyle/>
            <a:p>
              <a:pPr algn="ctr" defTabSz="801688" fontAlgn="base">
                <a:spcBef>
                  <a:spcPct val="0"/>
                </a:spcBef>
                <a:spcAft>
                  <a:spcPct val="0"/>
                </a:spcAft>
              </a:pPr>
              <a:r>
                <a:rPr lang="en-US" altLang="zh-CN" sz="900" dirty="0" smtClean="0">
                  <a:solidFill>
                    <a:srgbClr val="3C4C5A"/>
                  </a:solidFill>
                  <a:latin typeface="宋体" panose="02010600030101010101" pitchFamily="2" charset="-122"/>
                </a:rPr>
                <a:t>ARM</a:t>
              </a:r>
              <a:endParaRPr lang="en-US" altLang="en-US" sz="900" dirty="0" smtClean="0">
                <a:solidFill>
                  <a:srgbClr val="3C4C5A"/>
                </a:solidFill>
                <a:latin typeface="宋体" panose="02010600030101010101" pitchFamily="2" charset="-122"/>
              </a:endParaRPr>
            </a:p>
          </p:txBody>
        </p:sp>
        <p:sp>
          <p:nvSpPr>
            <p:cNvPr id="22" name="TextBox 184"/>
            <p:cNvSpPr txBox="1"/>
            <p:nvPr/>
          </p:nvSpPr>
          <p:spPr>
            <a:xfrm>
              <a:off x="323528" y="3766630"/>
              <a:ext cx="684076" cy="230832"/>
            </a:xfrm>
            <a:prstGeom prst="rect">
              <a:avLst/>
            </a:prstGeom>
            <a:noFill/>
          </p:spPr>
          <p:txBody>
            <a:bodyPr wrap="square" rtlCol="0">
              <a:spAutoFit/>
            </a:bodyPr>
            <a:lstStyle/>
            <a:p>
              <a:pPr algn="ctr"/>
              <a:r>
                <a:rPr lang="zh-CN" altLang="en-US" sz="900" dirty="0" smtClean="0">
                  <a:solidFill>
                    <a:srgbClr val="3E9C14"/>
                  </a:solidFill>
                  <a:latin typeface="宋体" panose="02010600030101010101" pitchFamily="2" charset="-122"/>
                </a:rPr>
                <a:t>芯片</a:t>
              </a:r>
              <a:endParaRPr lang="zh-CN" altLang="en-US" sz="900" dirty="0">
                <a:solidFill>
                  <a:srgbClr val="3E9C14"/>
                </a:solidFill>
                <a:latin typeface="宋体" panose="02010600030101010101" pitchFamily="2" charset="-122"/>
              </a:endParaRPr>
            </a:p>
          </p:txBody>
        </p:sp>
      </p:grpSp>
      <p:grpSp>
        <p:nvGrpSpPr>
          <p:cNvPr id="23" name="组合 22"/>
          <p:cNvGrpSpPr/>
          <p:nvPr/>
        </p:nvGrpSpPr>
        <p:grpSpPr>
          <a:xfrm>
            <a:off x="-1240457" y="8298716"/>
            <a:ext cx="4392488" cy="288032"/>
            <a:chOff x="1187624" y="3075806"/>
            <a:chExt cx="4392488" cy="288032"/>
          </a:xfrm>
        </p:grpSpPr>
        <p:sp>
          <p:nvSpPr>
            <p:cNvPr id="24" name="圆角矩形 23"/>
            <p:cNvSpPr/>
            <p:nvPr/>
          </p:nvSpPr>
          <p:spPr bwMode="auto">
            <a:xfrm>
              <a:off x="1187624" y="3075806"/>
              <a:ext cx="4392488" cy="288032"/>
            </a:xfrm>
            <a:prstGeom prst="roundRect">
              <a:avLst>
                <a:gd name="adj" fmla="val 5625"/>
              </a:avLst>
            </a:prstGeom>
            <a:solidFill>
              <a:srgbClr val="EFF5FF"/>
            </a:solidFill>
            <a:ln w="9525" cap="flat" cmpd="sng" algn="ctr">
              <a:solidFill>
                <a:srgbClr val="B5C4CF"/>
              </a:solid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noAutofit/>
            </a:bodyPr>
            <a:lstStyle/>
            <a:p>
              <a:pPr defTabSz="801688" fontAlgn="base">
                <a:spcBef>
                  <a:spcPct val="0"/>
                </a:spcBef>
                <a:spcAft>
                  <a:spcPct val="0"/>
                </a:spcAft>
              </a:pPr>
              <a:endParaRPr lang="zh-CN" altLang="en-US" sz="900" dirty="0" smtClean="0">
                <a:solidFill>
                  <a:srgbClr val="3C4C5A"/>
                </a:solidFill>
                <a:latin typeface="宋体" panose="02010600030101010101" pitchFamily="2" charset="-122"/>
              </a:endParaRPr>
            </a:p>
          </p:txBody>
        </p:sp>
        <p:sp>
          <p:nvSpPr>
            <p:cNvPr id="26" name="TextBox 187"/>
            <p:cNvSpPr txBox="1"/>
            <p:nvPr/>
          </p:nvSpPr>
          <p:spPr>
            <a:xfrm>
              <a:off x="2573778" y="3088752"/>
              <a:ext cx="1620180" cy="230832"/>
            </a:xfrm>
            <a:prstGeom prst="rect">
              <a:avLst/>
            </a:prstGeom>
            <a:noFill/>
          </p:spPr>
          <p:txBody>
            <a:bodyPr wrap="square" rtlCol="0">
              <a:spAutoFit/>
            </a:bodyPr>
            <a:lstStyle/>
            <a:p>
              <a:pPr algn="ctr"/>
              <a:r>
                <a:rPr lang="zh-CN" altLang="en-US" sz="900" dirty="0" smtClean="0">
                  <a:solidFill>
                    <a:srgbClr val="3C4C5A"/>
                  </a:solidFill>
                  <a:latin typeface="宋体" panose="02010600030101010101" pitchFamily="2" charset="-122"/>
                </a:rPr>
                <a:t>仿真</a:t>
              </a:r>
              <a:r>
                <a:rPr lang="en-US" altLang="zh-CN" sz="900" dirty="0" smtClean="0">
                  <a:solidFill>
                    <a:srgbClr val="3C4C5A"/>
                  </a:solidFill>
                  <a:latin typeface="宋体" panose="02010600030101010101" pitchFamily="2" charset="-122"/>
                </a:rPr>
                <a:t>/</a:t>
              </a:r>
              <a:r>
                <a:rPr lang="zh-CN" altLang="en-US" sz="900" dirty="0" smtClean="0">
                  <a:solidFill>
                    <a:srgbClr val="3C4C5A"/>
                  </a:solidFill>
                  <a:latin typeface="宋体" panose="02010600030101010101" pitchFamily="2" charset="-122"/>
                </a:rPr>
                <a:t>软硬协同</a:t>
              </a:r>
              <a:endParaRPr lang="zh-CN" altLang="en-US" sz="900" dirty="0">
                <a:solidFill>
                  <a:srgbClr val="3C4C5A"/>
                </a:solidFill>
                <a:latin typeface="宋体" panose="02010600030101010101" pitchFamily="2" charset="-122"/>
              </a:endParaRPr>
            </a:p>
          </p:txBody>
        </p:sp>
      </p:grpSp>
      <p:sp>
        <p:nvSpPr>
          <p:cNvPr id="34" name="下箭头 33"/>
          <p:cNvSpPr/>
          <p:nvPr/>
        </p:nvSpPr>
        <p:spPr bwMode="auto">
          <a:xfrm>
            <a:off x="847775" y="8147291"/>
            <a:ext cx="216024" cy="131234"/>
          </a:xfrm>
          <a:prstGeom prst="downArrow">
            <a:avLst/>
          </a:prstGeom>
          <a:solidFill>
            <a:srgbClr val="EFF5FF"/>
          </a:solidFill>
          <a:ln w="9525" cap="flat" cmpd="sng" algn="ctr">
            <a:solidFill>
              <a:srgbClr val="B5C4CF"/>
            </a:solid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noAutofit/>
          </a:bodyPr>
          <a:lstStyle/>
          <a:p>
            <a:pPr defTabSz="801688" fontAlgn="base">
              <a:spcBef>
                <a:spcPct val="0"/>
              </a:spcBef>
              <a:spcAft>
                <a:spcPct val="0"/>
              </a:spcAft>
            </a:pPr>
            <a:endParaRPr lang="zh-CN" altLang="en-US" sz="900" dirty="0" smtClean="0">
              <a:solidFill>
                <a:srgbClr val="3C4C5A"/>
              </a:solidFill>
              <a:latin typeface="宋体" panose="02010600030101010101" pitchFamily="2" charset="-122"/>
            </a:endParaRPr>
          </a:p>
        </p:txBody>
      </p:sp>
      <p:sp>
        <p:nvSpPr>
          <p:cNvPr id="45" name="下箭头 44"/>
          <p:cNvSpPr/>
          <p:nvPr/>
        </p:nvSpPr>
        <p:spPr bwMode="auto">
          <a:xfrm>
            <a:off x="847775" y="8582596"/>
            <a:ext cx="216024" cy="131234"/>
          </a:xfrm>
          <a:prstGeom prst="downArrow">
            <a:avLst/>
          </a:prstGeom>
          <a:solidFill>
            <a:srgbClr val="EFF5FF"/>
          </a:solidFill>
          <a:ln w="9525" cap="flat" cmpd="sng" algn="ctr">
            <a:solidFill>
              <a:srgbClr val="B5C4CF"/>
            </a:solid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noAutofit/>
          </a:bodyPr>
          <a:lstStyle/>
          <a:p>
            <a:pPr marR="0" indent="0" defTabSz="801688" fontAlgn="base">
              <a:lnSpc>
                <a:spcPct val="100000"/>
              </a:lnSpc>
              <a:spcBef>
                <a:spcPct val="0"/>
              </a:spcBef>
              <a:spcAft>
                <a:spcPct val="0"/>
              </a:spcAft>
              <a:buClrTx/>
              <a:buSzTx/>
              <a:buFontTx/>
              <a:buNone/>
              <a:tabLst/>
            </a:pPr>
            <a:endParaRPr lang="zh-CN" altLang="en-US" sz="900" dirty="0" smtClean="0">
              <a:solidFill>
                <a:srgbClr val="3C4C5A"/>
              </a:solidFill>
              <a:latin typeface="宋体" panose="02010600030101010101" pitchFamily="2" charset="-122"/>
            </a:endParaRPr>
          </a:p>
        </p:txBody>
      </p:sp>
      <p:sp>
        <p:nvSpPr>
          <p:cNvPr id="46" name="圆角矩形 45"/>
          <p:cNvSpPr/>
          <p:nvPr/>
        </p:nvSpPr>
        <p:spPr bwMode="auto">
          <a:xfrm>
            <a:off x="-2104553" y="9313136"/>
            <a:ext cx="5256584" cy="495458"/>
          </a:xfrm>
          <a:prstGeom prst="roundRect">
            <a:avLst>
              <a:gd name="adj" fmla="val 5625"/>
            </a:avLst>
          </a:prstGeom>
          <a:solidFill>
            <a:srgbClr val="EFF5FF"/>
          </a:solidFill>
          <a:ln w="9525" cap="flat" cmpd="sng" algn="ctr">
            <a:solidFill>
              <a:srgbClr val="B5C4CF"/>
            </a:solid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noAutofit/>
          </a:bodyPr>
          <a:lstStyle/>
          <a:p>
            <a:pPr defTabSz="801688" fontAlgn="base">
              <a:spcBef>
                <a:spcPct val="0"/>
              </a:spcBef>
              <a:spcAft>
                <a:spcPct val="0"/>
              </a:spcAft>
            </a:pPr>
            <a:endParaRPr lang="zh-CN" altLang="en-US" sz="900" dirty="0" smtClean="0">
              <a:solidFill>
                <a:srgbClr val="3C4C5A"/>
              </a:solidFill>
              <a:latin typeface="宋体" panose="02010600030101010101" pitchFamily="2" charset="-122"/>
            </a:endParaRPr>
          </a:p>
        </p:txBody>
      </p:sp>
      <p:grpSp>
        <p:nvGrpSpPr>
          <p:cNvPr id="2" name="组合 1"/>
          <p:cNvGrpSpPr/>
          <p:nvPr/>
        </p:nvGrpSpPr>
        <p:grpSpPr>
          <a:xfrm>
            <a:off x="1259632" y="1628800"/>
            <a:ext cx="3061268" cy="1003387"/>
            <a:chOff x="1259632" y="1628800"/>
            <a:chExt cx="3061268" cy="1003387"/>
          </a:xfrm>
        </p:grpSpPr>
        <p:sp>
          <p:nvSpPr>
            <p:cNvPr id="74" name="圆角矩形 73"/>
            <p:cNvSpPr/>
            <p:nvPr/>
          </p:nvSpPr>
          <p:spPr bwMode="auto">
            <a:xfrm>
              <a:off x="1259632" y="1631407"/>
              <a:ext cx="3061268" cy="1000780"/>
            </a:xfrm>
            <a:prstGeom prst="roundRect">
              <a:avLst>
                <a:gd name="adj" fmla="val 5625"/>
              </a:avLst>
            </a:prstGeom>
            <a:noFill/>
            <a:ln w="12700" cap="flat" cmpd="sng" algn="ctr">
              <a:solidFill>
                <a:schemeClr val="tx1">
                  <a:lumMod val="75000"/>
                  <a:lumOff val="25000"/>
                </a:schemeClr>
              </a:solid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noAutofit/>
            </a:bodyPr>
            <a:lstStyle/>
            <a:p>
              <a:pPr defTabSz="801688" fontAlgn="base">
                <a:spcBef>
                  <a:spcPct val="0"/>
                </a:spcBef>
                <a:spcAft>
                  <a:spcPct val="0"/>
                </a:spcAft>
              </a:pPr>
              <a:endParaRPr kumimoji="0" lang="zh-CN" altLang="en-US" sz="900" i="0" u="none" strike="noStrike" cap="none" normalizeH="0" baseline="-25000" dirty="0" smtClean="0">
                <a:ln>
                  <a:noFill/>
                </a:ln>
                <a:solidFill>
                  <a:srgbClr val="4F8DD9"/>
                </a:solidFill>
                <a:effectLst/>
                <a:latin typeface="宋体" panose="02010600030101010101" pitchFamily="2" charset="-122"/>
                <a:cs typeface="Times New Roman" panose="02020603050405020304" pitchFamily="18" charset="0"/>
              </a:endParaRPr>
            </a:p>
          </p:txBody>
        </p:sp>
        <p:sp>
          <p:nvSpPr>
            <p:cNvPr id="75" name="TextBox 195"/>
            <p:cNvSpPr txBox="1"/>
            <p:nvPr/>
          </p:nvSpPr>
          <p:spPr>
            <a:xfrm>
              <a:off x="2326465" y="1628800"/>
              <a:ext cx="1034913" cy="230832"/>
            </a:xfrm>
            <a:prstGeom prst="rect">
              <a:avLst/>
            </a:prstGeom>
            <a:noFill/>
          </p:spPr>
          <p:txBody>
            <a:bodyPr wrap="square" rtlCol="0">
              <a:spAutoFit/>
            </a:bodyPr>
            <a:lstStyle/>
            <a:p>
              <a:pPr algn="ctr"/>
              <a:r>
                <a:rPr lang="en-US" altLang="zh-CN" sz="900" b="1" dirty="0" smtClean="0">
                  <a:latin typeface="Times New Roman" panose="02020603050405020304" pitchFamily="18" charset="0"/>
                  <a:cs typeface="Times New Roman" panose="02020603050405020304" pitchFamily="18" charset="0"/>
                </a:rPr>
                <a:t>Fl-Server 1</a:t>
              </a:r>
              <a:endParaRPr lang="zh-CN" altLang="en-US" sz="900" b="1" dirty="0">
                <a:latin typeface="Times New Roman" panose="02020603050405020304" pitchFamily="18" charset="0"/>
                <a:cs typeface="Times New Roman" panose="02020603050405020304" pitchFamily="18" charset="0"/>
              </a:endParaRPr>
            </a:p>
          </p:txBody>
        </p:sp>
      </p:grpSp>
      <p:grpSp>
        <p:nvGrpSpPr>
          <p:cNvPr id="3" name="组合 2"/>
          <p:cNvGrpSpPr/>
          <p:nvPr/>
        </p:nvGrpSpPr>
        <p:grpSpPr>
          <a:xfrm>
            <a:off x="1403648" y="1923507"/>
            <a:ext cx="2790633" cy="646832"/>
            <a:chOff x="1403648" y="1923507"/>
            <a:chExt cx="2790633" cy="646832"/>
          </a:xfrm>
        </p:grpSpPr>
        <p:sp>
          <p:nvSpPr>
            <p:cNvPr id="76" name="圆角矩形 75"/>
            <p:cNvSpPr/>
            <p:nvPr/>
          </p:nvSpPr>
          <p:spPr bwMode="auto">
            <a:xfrm>
              <a:off x="1408650" y="1926681"/>
              <a:ext cx="893155" cy="295018"/>
            </a:xfrm>
            <a:prstGeom prst="roundRect">
              <a:avLst>
                <a:gd name="adj" fmla="val 5625"/>
              </a:avLst>
            </a:prstGeom>
            <a:solidFill>
              <a:srgbClr val="DAE3F3"/>
            </a:solidFill>
            <a:ln w="12700" cap="flat" cmpd="sng" algn="ctr">
              <a:solidFill>
                <a:schemeClr val="tx1">
                  <a:lumMod val="75000"/>
                  <a:lumOff val="25000"/>
                </a:schemeClr>
              </a:solidFill>
              <a:prstDash val="solid"/>
              <a:round/>
              <a:headEnd type="none" w="med" len="med"/>
              <a:tailEnd type="none" w="med" len="med"/>
            </a:ln>
            <a:effectLst/>
          </p:spPr>
          <p:txBody>
            <a:bodyPr vert="horz" wrap="square" lIns="79200" tIns="39600" rIns="79200" bIns="39600" numCol="1" rtlCol="0" anchor="ctr" anchorCtr="0" compatLnSpc="1">
              <a:prstTxWarp prst="textNoShape">
                <a:avLst/>
              </a:prstTxWarp>
              <a:noAutofit/>
            </a:bodyPr>
            <a:lstStyle/>
            <a:p>
              <a:pPr algn="ctr" defTabSz="801688" fontAlgn="base">
                <a:spcBef>
                  <a:spcPct val="0"/>
                </a:spcBef>
                <a:spcAft>
                  <a:spcPct val="0"/>
                </a:spcAft>
              </a:pPr>
              <a:r>
                <a:rPr lang="zh-CN" altLang="en-US" sz="900" dirty="0" smtClean="0">
                  <a:latin typeface="宋体" panose="02010600030101010101" pitchFamily="2" charset="-122"/>
                </a:rPr>
                <a:t>任务管理</a:t>
              </a:r>
              <a:endParaRPr kumimoji="0" lang="zh-CN" altLang="en-US" sz="900" i="0" u="none" strike="noStrike" cap="none" normalizeH="0" baseline="0" dirty="0" smtClean="0">
                <a:ln>
                  <a:noFill/>
                </a:ln>
                <a:effectLst/>
                <a:latin typeface="宋体" panose="02010600030101010101" pitchFamily="2" charset="-122"/>
              </a:endParaRPr>
            </a:p>
          </p:txBody>
        </p:sp>
        <p:sp>
          <p:nvSpPr>
            <p:cNvPr id="77" name="圆角矩形 76"/>
            <p:cNvSpPr/>
            <p:nvPr/>
          </p:nvSpPr>
          <p:spPr bwMode="auto">
            <a:xfrm>
              <a:off x="2354888" y="1923507"/>
              <a:ext cx="893155" cy="295018"/>
            </a:xfrm>
            <a:prstGeom prst="roundRect">
              <a:avLst>
                <a:gd name="adj" fmla="val 5625"/>
              </a:avLst>
            </a:prstGeom>
            <a:solidFill>
              <a:srgbClr val="DAE3F3"/>
            </a:solidFill>
            <a:ln w="12700" cap="flat" cmpd="sng" algn="ctr">
              <a:solidFill>
                <a:schemeClr val="tx1">
                  <a:lumMod val="65000"/>
                  <a:lumOff val="35000"/>
                </a:schemeClr>
              </a:solidFill>
              <a:prstDash val="solid"/>
              <a:round/>
              <a:headEnd type="none" w="med" len="med"/>
              <a:tailEnd type="none" w="med" len="med"/>
            </a:ln>
            <a:effectLst/>
          </p:spPr>
          <p:txBody>
            <a:bodyPr vert="horz" wrap="square" lIns="79200" tIns="39600" rIns="79200" bIns="39600" numCol="1" rtlCol="0" anchor="ctr" anchorCtr="0" compatLnSpc="1">
              <a:prstTxWarp prst="textNoShape">
                <a:avLst/>
              </a:prstTxWarp>
              <a:noAutofit/>
            </a:bodyPr>
            <a:lstStyle/>
            <a:p>
              <a:pPr algn="ctr" defTabSz="801688" fontAlgn="base">
                <a:spcBef>
                  <a:spcPct val="0"/>
                </a:spcBef>
                <a:spcAft>
                  <a:spcPct val="0"/>
                </a:spcAft>
              </a:pPr>
              <a:r>
                <a:rPr kumimoji="0" lang="zh-CN" altLang="en-US" sz="900" i="0" u="none" strike="noStrike" cap="none" normalizeH="0" baseline="0" dirty="0" smtClean="0">
                  <a:ln>
                    <a:noFill/>
                  </a:ln>
                  <a:effectLst/>
                  <a:latin typeface="宋体" panose="02010600030101010101" pitchFamily="2" charset="-122"/>
                </a:rPr>
                <a:t>安全聚合</a:t>
              </a:r>
            </a:p>
          </p:txBody>
        </p:sp>
        <p:sp>
          <p:nvSpPr>
            <p:cNvPr id="78" name="圆角矩形 77"/>
            <p:cNvSpPr/>
            <p:nvPr/>
          </p:nvSpPr>
          <p:spPr bwMode="auto">
            <a:xfrm>
              <a:off x="3301126" y="1923507"/>
              <a:ext cx="893155" cy="295018"/>
            </a:xfrm>
            <a:prstGeom prst="roundRect">
              <a:avLst>
                <a:gd name="adj" fmla="val 5625"/>
              </a:avLst>
            </a:prstGeom>
            <a:solidFill>
              <a:srgbClr val="DAE3F3"/>
            </a:solidFill>
            <a:ln w="12700" cap="flat" cmpd="sng" algn="ctr">
              <a:solidFill>
                <a:schemeClr val="tx1">
                  <a:lumMod val="75000"/>
                  <a:lumOff val="25000"/>
                </a:schemeClr>
              </a:solidFill>
              <a:prstDash val="solid"/>
              <a:round/>
              <a:headEnd type="none" w="med" len="med"/>
              <a:tailEnd type="none" w="med" len="med"/>
            </a:ln>
            <a:effectLst/>
          </p:spPr>
          <p:txBody>
            <a:bodyPr vert="horz" wrap="square" lIns="79200" tIns="39600" rIns="79200" bIns="39600" numCol="1" rtlCol="0" anchor="ctr" anchorCtr="0" compatLnSpc="1">
              <a:prstTxWarp prst="textNoShape">
                <a:avLst/>
              </a:prstTxWarp>
              <a:noAutofit/>
            </a:bodyPr>
            <a:lstStyle/>
            <a:p>
              <a:pPr algn="ctr" defTabSz="801688" fontAlgn="base">
                <a:spcBef>
                  <a:spcPct val="0"/>
                </a:spcBef>
                <a:spcAft>
                  <a:spcPct val="0"/>
                </a:spcAft>
              </a:pPr>
              <a:r>
                <a:rPr kumimoji="0" lang="zh-CN" altLang="en-US" sz="900" i="0" u="none" strike="noStrike" cap="none" normalizeH="0" baseline="0" dirty="0" smtClean="0">
                  <a:ln>
                    <a:noFill/>
                  </a:ln>
                  <a:effectLst/>
                  <a:latin typeface="宋体" panose="02010600030101010101" pitchFamily="2" charset="-122"/>
                </a:rPr>
                <a:t>选择接入</a:t>
              </a:r>
            </a:p>
          </p:txBody>
        </p:sp>
        <p:sp>
          <p:nvSpPr>
            <p:cNvPr id="79" name="圆角矩形 78"/>
            <p:cNvSpPr/>
            <p:nvPr/>
          </p:nvSpPr>
          <p:spPr bwMode="auto">
            <a:xfrm>
              <a:off x="1403648" y="2275321"/>
              <a:ext cx="893155" cy="295018"/>
            </a:xfrm>
            <a:prstGeom prst="roundRect">
              <a:avLst>
                <a:gd name="adj" fmla="val 5625"/>
              </a:avLst>
            </a:prstGeom>
            <a:solidFill>
              <a:srgbClr val="DAE3F3"/>
            </a:solidFill>
            <a:ln w="12700" cap="flat" cmpd="sng" algn="ctr">
              <a:solidFill>
                <a:schemeClr val="tx1">
                  <a:lumMod val="75000"/>
                  <a:lumOff val="25000"/>
                </a:schemeClr>
              </a:solidFill>
              <a:prstDash val="solid"/>
              <a:round/>
              <a:headEnd type="none" w="med" len="med"/>
              <a:tailEnd type="none" w="med" len="med"/>
            </a:ln>
            <a:effectLst/>
          </p:spPr>
          <p:txBody>
            <a:bodyPr vert="horz" wrap="square" lIns="79200" tIns="39600" rIns="79200" bIns="39600" numCol="1" rtlCol="0" anchor="ctr" anchorCtr="0" compatLnSpc="1">
              <a:prstTxWarp prst="textNoShape">
                <a:avLst/>
              </a:prstTxWarp>
              <a:noAutofit/>
            </a:bodyPr>
            <a:lstStyle/>
            <a:p>
              <a:pPr algn="ctr" defTabSz="801688" fontAlgn="base">
                <a:spcBef>
                  <a:spcPct val="0"/>
                </a:spcBef>
                <a:spcAft>
                  <a:spcPct val="0"/>
                </a:spcAft>
              </a:pPr>
              <a:r>
                <a:rPr lang="zh-CN" altLang="en-US" sz="900" dirty="0" smtClean="0">
                  <a:latin typeface="宋体" panose="02010600030101010101" pitchFamily="2" charset="-122"/>
                </a:rPr>
                <a:t>任务管理</a:t>
              </a:r>
              <a:endParaRPr kumimoji="0" lang="zh-CN" altLang="en-US" sz="900" i="0" u="none" strike="noStrike" cap="none" normalizeH="0" baseline="0" dirty="0" smtClean="0">
                <a:ln>
                  <a:noFill/>
                </a:ln>
                <a:effectLst/>
                <a:latin typeface="宋体" panose="02010600030101010101" pitchFamily="2" charset="-122"/>
              </a:endParaRPr>
            </a:p>
          </p:txBody>
        </p:sp>
        <p:sp>
          <p:nvSpPr>
            <p:cNvPr id="80" name="圆角矩形 79"/>
            <p:cNvSpPr/>
            <p:nvPr/>
          </p:nvSpPr>
          <p:spPr bwMode="auto">
            <a:xfrm>
              <a:off x="2349886" y="2272147"/>
              <a:ext cx="893155" cy="295018"/>
            </a:xfrm>
            <a:prstGeom prst="roundRect">
              <a:avLst>
                <a:gd name="adj" fmla="val 5625"/>
              </a:avLst>
            </a:prstGeom>
            <a:solidFill>
              <a:srgbClr val="DAE3F3"/>
            </a:solidFill>
            <a:ln w="12700" cap="flat" cmpd="sng" algn="ctr">
              <a:solidFill>
                <a:schemeClr val="tx1">
                  <a:lumMod val="65000"/>
                  <a:lumOff val="35000"/>
                </a:schemeClr>
              </a:solidFill>
              <a:prstDash val="solid"/>
              <a:round/>
              <a:headEnd type="none" w="med" len="med"/>
              <a:tailEnd type="none" w="med" len="med"/>
            </a:ln>
            <a:effectLst/>
          </p:spPr>
          <p:txBody>
            <a:bodyPr vert="horz" wrap="square" lIns="79200" tIns="39600" rIns="79200" bIns="39600" numCol="1" rtlCol="0" anchor="ctr" anchorCtr="0" compatLnSpc="1">
              <a:prstTxWarp prst="textNoShape">
                <a:avLst/>
              </a:prstTxWarp>
              <a:noAutofit/>
            </a:bodyPr>
            <a:lstStyle/>
            <a:p>
              <a:pPr algn="ctr" defTabSz="801688" fontAlgn="base">
                <a:spcBef>
                  <a:spcPct val="0"/>
                </a:spcBef>
                <a:spcAft>
                  <a:spcPct val="0"/>
                </a:spcAft>
              </a:pPr>
              <a:r>
                <a:rPr kumimoji="0" lang="zh-CN" altLang="en-US" sz="900" i="0" u="none" strike="noStrike" cap="none" normalizeH="0" baseline="0" dirty="0" smtClean="0">
                  <a:ln>
                    <a:noFill/>
                  </a:ln>
                  <a:effectLst/>
                  <a:latin typeface="宋体" panose="02010600030101010101" pitchFamily="2" charset="-122"/>
                </a:rPr>
                <a:t>安全聚合</a:t>
              </a:r>
            </a:p>
          </p:txBody>
        </p:sp>
        <p:sp>
          <p:nvSpPr>
            <p:cNvPr id="81" name="圆角矩形 80"/>
            <p:cNvSpPr/>
            <p:nvPr/>
          </p:nvSpPr>
          <p:spPr bwMode="auto">
            <a:xfrm>
              <a:off x="3296124" y="2272147"/>
              <a:ext cx="893155" cy="295018"/>
            </a:xfrm>
            <a:prstGeom prst="roundRect">
              <a:avLst>
                <a:gd name="adj" fmla="val 5625"/>
              </a:avLst>
            </a:prstGeom>
            <a:solidFill>
              <a:srgbClr val="DAE3F3"/>
            </a:solidFill>
            <a:ln w="12700" cap="flat" cmpd="sng" algn="ctr">
              <a:solidFill>
                <a:schemeClr val="tx1">
                  <a:lumMod val="75000"/>
                  <a:lumOff val="25000"/>
                </a:schemeClr>
              </a:solidFill>
              <a:prstDash val="solid"/>
              <a:round/>
              <a:headEnd type="none" w="med" len="med"/>
              <a:tailEnd type="none" w="med" len="med"/>
            </a:ln>
            <a:effectLst/>
          </p:spPr>
          <p:txBody>
            <a:bodyPr vert="horz" wrap="square" lIns="79200" tIns="39600" rIns="79200" bIns="39600" numCol="1" rtlCol="0" anchor="ctr" anchorCtr="0" compatLnSpc="1">
              <a:prstTxWarp prst="textNoShape">
                <a:avLst/>
              </a:prstTxWarp>
              <a:noAutofit/>
            </a:bodyPr>
            <a:lstStyle/>
            <a:p>
              <a:pPr algn="ctr" defTabSz="801688" fontAlgn="base">
                <a:spcBef>
                  <a:spcPct val="0"/>
                </a:spcBef>
                <a:spcAft>
                  <a:spcPct val="0"/>
                </a:spcAft>
              </a:pPr>
              <a:r>
                <a:rPr kumimoji="0" lang="zh-CN" altLang="en-US" sz="900" i="0" u="none" strike="noStrike" cap="none" normalizeH="0" baseline="0" dirty="0" smtClean="0">
                  <a:ln>
                    <a:noFill/>
                  </a:ln>
                  <a:effectLst/>
                  <a:latin typeface="宋体" panose="02010600030101010101" pitchFamily="2" charset="-122"/>
                </a:rPr>
                <a:t>选择接入</a:t>
              </a:r>
            </a:p>
          </p:txBody>
        </p:sp>
      </p:grpSp>
      <p:grpSp>
        <p:nvGrpSpPr>
          <p:cNvPr id="5" name="组合 4"/>
          <p:cNvGrpSpPr/>
          <p:nvPr/>
        </p:nvGrpSpPr>
        <p:grpSpPr>
          <a:xfrm>
            <a:off x="1166704" y="3937781"/>
            <a:ext cx="2958562" cy="1021135"/>
            <a:chOff x="1166704" y="3937781"/>
            <a:chExt cx="2958562" cy="1021135"/>
          </a:xfrm>
        </p:grpSpPr>
        <p:sp>
          <p:nvSpPr>
            <p:cNvPr id="82" name="圆角矩形 81"/>
            <p:cNvSpPr/>
            <p:nvPr/>
          </p:nvSpPr>
          <p:spPr bwMode="auto">
            <a:xfrm>
              <a:off x="1166704" y="3940388"/>
              <a:ext cx="2958562" cy="1018528"/>
            </a:xfrm>
            <a:prstGeom prst="roundRect">
              <a:avLst>
                <a:gd name="adj" fmla="val 5625"/>
              </a:avLst>
            </a:prstGeom>
            <a:noFill/>
            <a:ln w="12700" cap="flat" cmpd="sng" algn="ctr">
              <a:solidFill>
                <a:schemeClr val="tx1">
                  <a:lumMod val="75000"/>
                  <a:lumOff val="25000"/>
                </a:schemeClr>
              </a:solid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noAutofit/>
            </a:bodyPr>
            <a:lstStyle/>
            <a:p>
              <a:pPr defTabSz="801688" fontAlgn="base">
                <a:spcBef>
                  <a:spcPct val="0"/>
                </a:spcBef>
                <a:spcAft>
                  <a:spcPct val="0"/>
                </a:spcAft>
              </a:pPr>
              <a:endParaRPr kumimoji="0" lang="zh-CN" altLang="en-US" sz="900" i="0" u="none" strike="noStrike" cap="none" normalizeH="0" baseline="-25000" dirty="0" smtClean="0">
                <a:ln>
                  <a:noFill/>
                </a:ln>
                <a:solidFill>
                  <a:srgbClr val="4F8DD9"/>
                </a:solidFill>
                <a:effectLst/>
                <a:latin typeface="宋体" panose="02010600030101010101" pitchFamily="2" charset="-122"/>
              </a:endParaRPr>
            </a:p>
          </p:txBody>
        </p:sp>
        <p:sp>
          <p:nvSpPr>
            <p:cNvPr id="83" name="TextBox 195"/>
            <p:cNvSpPr txBox="1"/>
            <p:nvPr/>
          </p:nvSpPr>
          <p:spPr>
            <a:xfrm>
              <a:off x="2128529" y="3937781"/>
              <a:ext cx="1034913" cy="230832"/>
            </a:xfrm>
            <a:prstGeom prst="rect">
              <a:avLst/>
            </a:prstGeom>
            <a:noFill/>
          </p:spPr>
          <p:txBody>
            <a:bodyPr wrap="square" rtlCol="0">
              <a:spAutoFit/>
            </a:bodyPr>
            <a:lstStyle/>
            <a:p>
              <a:pPr algn="ctr"/>
              <a:r>
                <a:rPr lang="en-US" altLang="zh-CN" sz="900" b="1" dirty="0" smtClean="0">
                  <a:latin typeface="Times New Roman" panose="02020603050405020304" pitchFamily="18" charset="0"/>
                  <a:cs typeface="Times New Roman" panose="02020603050405020304" pitchFamily="18" charset="0"/>
                </a:rPr>
                <a:t>Fl-Client 1</a:t>
              </a:r>
              <a:endParaRPr lang="zh-CN" altLang="en-US" sz="900" b="1" dirty="0">
                <a:latin typeface="Times New Roman" panose="02020603050405020304" pitchFamily="18" charset="0"/>
                <a:cs typeface="Times New Roman" panose="02020603050405020304" pitchFamily="18" charset="0"/>
              </a:endParaRPr>
            </a:p>
          </p:txBody>
        </p:sp>
        <p:sp>
          <p:nvSpPr>
            <p:cNvPr id="84" name="圆角矩形 83"/>
            <p:cNvSpPr/>
            <p:nvPr/>
          </p:nvSpPr>
          <p:spPr bwMode="auto">
            <a:xfrm>
              <a:off x="1259632" y="4235662"/>
              <a:ext cx="893155" cy="295018"/>
            </a:xfrm>
            <a:prstGeom prst="roundRect">
              <a:avLst>
                <a:gd name="adj" fmla="val 5625"/>
              </a:avLst>
            </a:prstGeom>
            <a:solidFill>
              <a:srgbClr val="FFF2CC"/>
            </a:solidFill>
            <a:ln w="12700" cap="flat" cmpd="sng" algn="ctr">
              <a:solidFill>
                <a:schemeClr val="tx1">
                  <a:lumMod val="75000"/>
                  <a:lumOff val="25000"/>
                </a:schemeClr>
              </a:solidFill>
              <a:prstDash val="solid"/>
              <a:round/>
              <a:headEnd type="none" w="med" len="med"/>
              <a:tailEnd type="none" w="med" len="med"/>
            </a:ln>
            <a:effectLst/>
          </p:spPr>
          <p:txBody>
            <a:bodyPr vert="horz" wrap="square" lIns="79200" tIns="39600" rIns="79200" bIns="39600" numCol="1" rtlCol="0" anchor="ctr" anchorCtr="0" compatLnSpc="1">
              <a:prstTxWarp prst="textNoShape">
                <a:avLst/>
              </a:prstTxWarp>
              <a:noAutofit/>
            </a:bodyPr>
            <a:lstStyle/>
            <a:p>
              <a:pPr algn="ctr" defTabSz="801688" fontAlgn="base">
                <a:spcBef>
                  <a:spcPct val="0"/>
                </a:spcBef>
                <a:spcAft>
                  <a:spcPct val="0"/>
                </a:spcAft>
              </a:pPr>
              <a:r>
                <a:rPr lang="zh-CN" altLang="en-US" sz="900" dirty="0" smtClean="0">
                  <a:latin typeface="宋体" panose="02010600030101010101" pitchFamily="2" charset="-122"/>
                </a:rPr>
                <a:t>任务管理</a:t>
              </a:r>
              <a:endParaRPr kumimoji="0" lang="zh-CN" altLang="en-US" sz="900" i="0" u="none" strike="noStrike" cap="none" normalizeH="0" baseline="0" dirty="0" smtClean="0">
                <a:ln>
                  <a:noFill/>
                </a:ln>
                <a:effectLst/>
                <a:latin typeface="宋体" panose="02010600030101010101" pitchFamily="2" charset="-122"/>
              </a:endParaRPr>
            </a:p>
          </p:txBody>
        </p:sp>
        <p:sp>
          <p:nvSpPr>
            <p:cNvPr id="85" name="圆角矩形 84"/>
            <p:cNvSpPr/>
            <p:nvPr/>
          </p:nvSpPr>
          <p:spPr bwMode="auto">
            <a:xfrm>
              <a:off x="2205870" y="4232488"/>
              <a:ext cx="893155" cy="295018"/>
            </a:xfrm>
            <a:prstGeom prst="roundRect">
              <a:avLst>
                <a:gd name="adj" fmla="val 5625"/>
              </a:avLst>
            </a:prstGeom>
            <a:solidFill>
              <a:srgbClr val="FFF2CC"/>
            </a:solidFill>
            <a:ln w="12700" cap="flat" cmpd="sng" algn="ctr">
              <a:solidFill>
                <a:schemeClr val="tx1">
                  <a:lumMod val="65000"/>
                  <a:lumOff val="35000"/>
                </a:schemeClr>
              </a:solidFill>
              <a:prstDash val="solid"/>
              <a:round/>
              <a:headEnd type="none" w="med" len="med"/>
              <a:tailEnd type="none" w="med" len="med"/>
            </a:ln>
            <a:effectLst/>
          </p:spPr>
          <p:txBody>
            <a:bodyPr vert="horz" wrap="square" lIns="79200" tIns="39600" rIns="79200" bIns="39600" numCol="1" rtlCol="0" anchor="ctr" anchorCtr="0" compatLnSpc="1">
              <a:prstTxWarp prst="textNoShape">
                <a:avLst/>
              </a:prstTxWarp>
              <a:noAutofit/>
            </a:bodyPr>
            <a:lstStyle/>
            <a:p>
              <a:pPr algn="ctr" defTabSz="801688" fontAlgn="base">
                <a:spcBef>
                  <a:spcPct val="0"/>
                </a:spcBef>
                <a:spcAft>
                  <a:spcPct val="0"/>
                </a:spcAft>
              </a:pPr>
              <a:r>
                <a:rPr kumimoji="0" lang="zh-CN" altLang="en-US" sz="900" i="0" u="none" strike="noStrike" cap="none" normalizeH="0" baseline="0" dirty="0" smtClean="0">
                  <a:ln>
                    <a:noFill/>
                  </a:ln>
                  <a:effectLst/>
                  <a:latin typeface="宋体" panose="02010600030101010101" pitchFamily="2" charset="-122"/>
                </a:rPr>
                <a:t>端侧训练</a:t>
              </a:r>
            </a:p>
          </p:txBody>
        </p:sp>
        <p:sp>
          <p:nvSpPr>
            <p:cNvPr id="86" name="圆角矩形 85"/>
            <p:cNvSpPr/>
            <p:nvPr/>
          </p:nvSpPr>
          <p:spPr bwMode="auto">
            <a:xfrm>
              <a:off x="3152108" y="4232488"/>
              <a:ext cx="893155" cy="295018"/>
            </a:xfrm>
            <a:prstGeom prst="roundRect">
              <a:avLst>
                <a:gd name="adj" fmla="val 5625"/>
              </a:avLst>
            </a:prstGeom>
            <a:solidFill>
              <a:srgbClr val="FFF2CC"/>
            </a:solidFill>
            <a:ln w="12700" cap="flat" cmpd="sng" algn="ctr">
              <a:solidFill>
                <a:schemeClr val="tx1">
                  <a:lumMod val="75000"/>
                  <a:lumOff val="25000"/>
                </a:schemeClr>
              </a:solidFill>
              <a:prstDash val="solid"/>
              <a:round/>
              <a:headEnd type="none" w="med" len="med"/>
              <a:tailEnd type="none" w="med" len="med"/>
            </a:ln>
            <a:effectLst/>
          </p:spPr>
          <p:txBody>
            <a:bodyPr vert="horz" wrap="square" lIns="79200" tIns="39600" rIns="79200" bIns="39600" numCol="1" rtlCol="0" anchor="ctr" anchorCtr="0" compatLnSpc="1">
              <a:prstTxWarp prst="textNoShape">
                <a:avLst/>
              </a:prstTxWarp>
              <a:noAutofit/>
            </a:bodyPr>
            <a:lstStyle/>
            <a:p>
              <a:pPr algn="ctr" defTabSz="801688" fontAlgn="base">
                <a:spcBef>
                  <a:spcPct val="0"/>
                </a:spcBef>
                <a:spcAft>
                  <a:spcPct val="0"/>
                </a:spcAft>
              </a:pPr>
              <a:r>
                <a:rPr kumimoji="0" lang="zh-CN" altLang="en-US" sz="900" i="0" u="none" strike="noStrike" cap="none" normalizeH="0" baseline="0" dirty="0" smtClean="0">
                  <a:ln>
                    <a:noFill/>
                  </a:ln>
                  <a:effectLst/>
                  <a:latin typeface="宋体" panose="02010600030101010101" pitchFamily="2" charset="-122"/>
                </a:rPr>
                <a:t>推理</a:t>
              </a:r>
            </a:p>
          </p:txBody>
        </p:sp>
        <p:sp>
          <p:nvSpPr>
            <p:cNvPr id="87" name="圆角矩形 86"/>
            <p:cNvSpPr/>
            <p:nvPr/>
          </p:nvSpPr>
          <p:spPr bwMode="auto">
            <a:xfrm>
              <a:off x="1259632" y="4598876"/>
              <a:ext cx="893155" cy="295018"/>
            </a:xfrm>
            <a:prstGeom prst="roundRect">
              <a:avLst>
                <a:gd name="adj" fmla="val 5625"/>
              </a:avLst>
            </a:prstGeom>
            <a:solidFill>
              <a:srgbClr val="FFF2CC"/>
            </a:solidFill>
            <a:ln w="12700" cap="flat" cmpd="sng" algn="ctr">
              <a:solidFill>
                <a:schemeClr val="tx1">
                  <a:lumMod val="75000"/>
                  <a:lumOff val="25000"/>
                </a:schemeClr>
              </a:solidFill>
              <a:prstDash val="solid"/>
              <a:round/>
              <a:headEnd type="none" w="med" len="med"/>
              <a:tailEnd type="none" w="med" len="med"/>
            </a:ln>
            <a:effectLst/>
          </p:spPr>
          <p:txBody>
            <a:bodyPr vert="horz" wrap="square" lIns="79200" tIns="39600" rIns="79200" bIns="39600" numCol="1" rtlCol="0" anchor="ctr" anchorCtr="0" compatLnSpc="1">
              <a:prstTxWarp prst="textNoShape">
                <a:avLst/>
              </a:prstTxWarp>
              <a:noAutofit/>
            </a:bodyPr>
            <a:lstStyle/>
            <a:p>
              <a:pPr algn="ctr" defTabSz="801688" fontAlgn="base">
                <a:spcBef>
                  <a:spcPct val="0"/>
                </a:spcBef>
                <a:spcAft>
                  <a:spcPct val="0"/>
                </a:spcAft>
              </a:pPr>
              <a:r>
                <a:rPr kumimoji="0" lang="zh-CN" altLang="en-US" sz="900" i="0" u="none" strike="noStrike" cap="none" normalizeH="0" baseline="0" dirty="0" smtClean="0">
                  <a:ln>
                    <a:noFill/>
                  </a:ln>
                  <a:effectLst/>
                  <a:latin typeface="宋体" panose="02010600030101010101" pitchFamily="2" charset="-122"/>
                </a:rPr>
                <a:t>通信</a:t>
              </a:r>
            </a:p>
          </p:txBody>
        </p:sp>
        <p:sp>
          <p:nvSpPr>
            <p:cNvPr id="88" name="圆角矩形 87"/>
            <p:cNvSpPr/>
            <p:nvPr/>
          </p:nvSpPr>
          <p:spPr bwMode="auto">
            <a:xfrm>
              <a:off x="2205870" y="4595702"/>
              <a:ext cx="893155" cy="295018"/>
            </a:xfrm>
            <a:prstGeom prst="roundRect">
              <a:avLst>
                <a:gd name="adj" fmla="val 5625"/>
              </a:avLst>
            </a:prstGeom>
            <a:solidFill>
              <a:srgbClr val="FFF2CC"/>
            </a:solidFill>
            <a:ln w="12700" cap="flat" cmpd="sng" algn="ctr">
              <a:solidFill>
                <a:schemeClr val="tx1">
                  <a:lumMod val="65000"/>
                  <a:lumOff val="35000"/>
                </a:schemeClr>
              </a:solidFill>
              <a:prstDash val="solid"/>
              <a:round/>
              <a:headEnd type="none" w="med" len="med"/>
              <a:tailEnd type="none" w="med" len="med"/>
            </a:ln>
            <a:effectLst/>
          </p:spPr>
          <p:txBody>
            <a:bodyPr vert="horz" wrap="square" lIns="79200" tIns="39600" rIns="79200" bIns="39600" numCol="1" rtlCol="0" anchor="ctr" anchorCtr="0" compatLnSpc="1">
              <a:prstTxWarp prst="textNoShape">
                <a:avLst/>
              </a:prstTxWarp>
              <a:noAutofit/>
            </a:bodyPr>
            <a:lstStyle/>
            <a:p>
              <a:pPr algn="ctr" defTabSz="801688" fontAlgn="base">
                <a:spcBef>
                  <a:spcPct val="0"/>
                </a:spcBef>
                <a:spcAft>
                  <a:spcPct val="0"/>
                </a:spcAft>
              </a:pPr>
              <a:r>
                <a:rPr kumimoji="0" lang="zh-CN" altLang="en-US" sz="900" i="0" u="none" strike="noStrike" cap="none" normalizeH="0" baseline="0" dirty="0" smtClean="0">
                  <a:ln>
                    <a:noFill/>
                  </a:ln>
                  <a:effectLst/>
                  <a:latin typeface="宋体" panose="02010600030101010101" pitchFamily="2" charset="-122"/>
                </a:rPr>
                <a:t>数据压缩</a:t>
              </a:r>
            </a:p>
          </p:txBody>
        </p:sp>
        <p:sp>
          <p:nvSpPr>
            <p:cNvPr id="89" name="圆角矩形 88"/>
            <p:cNvSpPr/>
            <p:nvPr/>
          </p:nvSpPr>
          <p:spPr bwMode="auto">
            <a:xfrm>
              <a:off x="3152108" y="4595702"/>
              <a:ext cx="893155" cy="295018"/>
            </a:xfrm>
            <a:prstGeom prst="roundRect">
              <a:avLst>
                <a:gd name="adj" fmla="val 5625"/>
              </a:avLst>
            </a:prstGeom>
            <a:solidFill>
              <a:srgbClr val="FFF2CC"/>
            </a:solidFill>
            <a:ln w="12700" cap="flat" cmpd="sng" algn="ctr">
              <a:solidFill>
                <a:schemeClr val="tx1">
                  <a:lumMod val="75000"/>
                  <a:lumOff val="25000"/>
                </a:schemeClr>
              </a:solidFill>
              <a:prstDash val="solid"/>
              <a:round/>
              <a:headEnd type="none" w="med" len="med"/>
              <a:tailEnd type="none" w="med" len="med"/>
            </a:ln>
            <a:effectLst/>
          </p:spPr>
          <p:txBody>
            <a:bodyPr vert="horz" wrap="square" lIns="79200" tIns="39600" rIns="79200" bIns="39600" numCol="1" rtlCol="0" anchor="ctr" anchorCtr="0" compatLnSpc="1">
              <a:prstTxWarp prst="textNoShape">
                <a:avLst/>
              </a:prstTxWarp>
              <a:noAutofit/>
            </a:bodyPr>
            <a:lstStyle/>
            <a:p>
              <a:pPr algn="ctr" defTabSz="801688" fontAlgn="base">
                <a:spcBef>
                  <a:spcPct val="0"/>
                </a:spcBef>
                <a:spcAft>
                  <a:spcPct val="0"/>
                </a:spcAft>
              </a:pPr>
              <a:r>
                <a:rPr kumimoji="0" lang="zh-CN" altLang="en-US" sz="900" i="0" u="none" strike="noStrike" cap="none" normalizeH="0" baseline="0" dirty="0" smtClean="0">
                  <a:ln>
                    <a:noFill/>
                  </a:ln>
                  <a:effectLst/>
                  <a:latin typeface="宋体" panose="02010600030101010101" pitchFamily="2" charset="-122"/>
                </a:rPr>
                <a:t>安全加密</a:t>
              </a:r>
            </a:p>
          </p:txBody>
        </p:sp>
      </p:grpSp>
      <p:grpSp>
        <p:nvGrpSpPr>
          <p:cNvPr id="6" name="组合 5"/>
          <p:cNvGrpSpPr/>
          <p:nvPr/>
        </p:nvGrpSpPr>
        <p:grpSpPr>
          <a:xfrm>
            <a:off x="5926568" y="3937781"/>
            <a:ext cx="2965912" cy="1033417"/>
            <a:chOff x="5926568" y="3937781"/>
            <a:chExt cx="2965912" cy="1033417"/>
          </a:xfrm>
        </p:grpSpPr>
        <p:sp>
          <p:nvSpPr>
            <p:cNvPr id="90" name="圆角矩形 89"/>
            <p:cNvSpPr/>
            <p:nvPr/>
          </p:nvSpPr>
          <p:spPr bwMode="auto">
            <a:xfrm>
              <a:off x="5926568" y="3940388"/>
              <a:ext cx="2965912" cy="1030810"/>
            </a:xfrm>
            <a:prstGeom prst="roundRect">
              <a:avLst>
                <a:gd name="adj" fmla="val 5625"/>
              </a:avLst>
            </a:prstGeom>
            <a:noFill/>
            <a:ln w="12700" cap="flat" cmpd="sng" algn="ctr">
              <a:solidFill>
                <a:schemeClr val="tx1">
                  <a:lumMod val="75000"/>
                  <a:lumOff val="25000"/>
                </a:schemeClr>
              </a:solid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noAutofit/>
            </a:bodyPr>
            <a:lstStyle/>
            <a:p>
              <a:pPr defTabSz="801688" fontAlgn="base">
                <a:spcBef>
                  <a:spcPct val="0"/>
                </a:spcBef>
                <a:spcAft>
                  <a:spcPct val="0"/>
                </a:spcAft>
              </a:pPr>
              <a:endParaRPr kumimoji="0" lang="zh-CN" altLang="en-US" sz="900" i="0" u="none" strike="noStrike" cap="none" normalizeH="0" baseline="-25000" dirty="0" smtClean="0">
                <a:ln>
                  <a:noFill/>
                </a:ln>
                <a:solidFill>
                  <a:srgbClr val="4F8DD9"/>
                </a:solidFill>
                <a:effectLst/>
                <a:latin typeface="宋体" panose="02010600030101010101" pitchFamily="2" charset="-122"/>
              </a:endParaRPr>
            </a:p>
          </p:txBody>
        </p:sp>
        <p:sp>
          <p:nvSpPr>
            <p:cNvPr id="91" name="TextBox 195"/>
            <p:cNvSpPr txBox="1"/>
            <p:nvPr/>
          </p:nvSpPr>
          <p:spPr>
            <a:xfrm>
              <a:off x="6892068" y="3937781"/>
              <a:ext cx="1034913" cy="230832"/>
            </a:xfrm>
            <a:prstGeom prst="rect">
              <a:avLst/>
            </a:prstGeom>
            <a:noFill/>
          </p:spPr>
          <p:txBody>
            <a:bodyPr wrap="square" rtlCol="0">
              <a:spAutoFit/>
            </a:bodyPr>
            <a:lstStyle/>
            <a:p>
              <a:pPr algn="ctr"/>
              <a:r>
                <a:rPr lang="en-US" altLang="zh-CN" sz="900" b="1" dirty="0" smtClean="0">
                  <a:latin typeface="Times New Roman" panose="02020603050405020304" pitchFamily="18" charset="0"/>
                  <a:cs typeface="Times New Roman" panose="02020603050405020304" pitchFamily="18" charset="0"/>
                </a:rPr>
                <a:t>Fl-Client N</a:t>
              </a:r>
              <a:endParaRPr lang="zh-CN" altLang="en-US" sz="900" b="1" dirty="0">
                <a:latin typeface="Times New Roman" panose="02020603050405020304" pitchFamily="18" charset="0"/>
                <a:cs typeface="Times New Roman" panose="02020603050405020304" pitchFamily="18" charset="0"/>
              </a:endParaRPr>
            </a:p>
          </p:txBody>
        </p:sp>
        <p:sp>
          <p:nvSpPr>
            <p:cNvPr id="92" name="圆角矩形 91"/>
            <p:cNvSpPr/>
            <p:nvPr/>
          </p:nvSpPr>
          <p:spPr bwMode="auto">
            <a:xfrm>
              <a:off x="6012160" y="4235662"/>
              <a:ext cx="893155" cy="295018"/>
            </a:xfrm>
            <a:prstGeom prst="roundRect">
              <a:avLst>
                <a:gd name="adj" fmla="val 5625"/>
              </a:avLst>
            </a:prstGeom>
            <a:solidFill>
              <a:srgbClr val="E2F0D9"/>
            </a:solidFill>
            <a:ln w="12700" cap="flat" cmpd="sng" algn="ctr">
              <a:solidFill>
                <a:schemeClr val="tx1">
                  <a:lumMod val="75000"/>
                  <a:lumOff val="25000"/>
                </a:schemeClr>
              </a:solidFill>
              <a:prstDash val="solid"/>
              <a:round/>
              <a:headEnd type="none" w="med" len="med"/>
              <a:tailEnd type="none" w="med" len="med"/>
            </a:ln>
            <a:effectLst/>
          </p:spPr>
          <p:txBody>
            <a:bodyPr vert="horz" wrap="square" lIns="79200" tIns="39600" rIns="79200" bIns="39600" numCol="1" rtlCol="0" anchor="ctr" anchorCtr="0" compatLnSpc="1">
              <a:prstTxWarp prst="textNoShape">
                <a:avLst/>
              </a:prstTxWarp>
              <a:noAutofit/>
            </a:bodyPr>
            <a:lstStyle/>
            <a:p>
              <a:pPr algn="ctr" defTabSz="801688" fontAlgn="base">
                <a:spcBef>
                  <a:spcPct val="0"/>
                </a:spcBef>
                <a:spcAft>
                  <a:spcPct val="0"/>
                </a:spcAft>
              </a:pPr>
              <a:r>
                <a:rPr lang="zh-CN" altLang="en-US" sz="900" dirty="0" smtClean="0">
                  <a:latin typeface="宋体" panose="02010600030101010101" pitchFamily="2" charset="-122"/>
                </a:rPr>
                <a:t>任务管理</a:t>
              </a:r>
              <a:endParaRPr kumimoji="0" lang="zh-CN" altLang="en-US" sz="900" i="0" u="none" strike="noStrike" cap="none" normalizeH="0" baseline="0" dirty="0" smtClean="0">
                <a:ln>
                  <a:noFill/>
                </a:ln>
                <a:effectLst/>
                <a:latin typeface="宋体" panose="02010600030101010101" pitchFamily="2" charset="-122"/>
              </a:endParaRPr>
            </a:p>
          </p:txBody>
        </p:sp>
        <p:sp>
          <p:nvSpPr>
            <p:cNvPr id="93" name="圆角矩形 92"/>
            <p:cNvSpPr/>
            <p:nvPr/>
          </p:nvSpPr>
          <p:spPr bwMode="auto">
            <a:xfrm>
              <a:off x="6958398" y="4232488"/>
              <a:ext cx="893155" cy="295018"/>
            </a:xfrm>
            <a:prstGeom prst="roundRect">
              <a:avLst>
                <a:gd name="adj" fmla="val 5625"/>
              </a:avLst>
            </a:prstGeom>
            <a:solidFill>
              <a:srgbClr val="E2F0D9"/>
            </a:solidFill>
            <a:ln w="12700" cap="flat" cmpd="sng" algn="ctr">
              <a:solidFill>
                <a:schemeClr val="tx1">
                  <a:lumMod val="65000"/>
                  <a:lumOff val="35000"/>
                </a:schemeClr>
              </a:solidFill>
              <a:prstDash val="solid"/>
              <a:round/>
              <a:headEnd type="none" w="med" len="med"/>
              <a:tailEnd type="none" w="med" len="med"/>
            </a:ln>
            <a:effectLst/>
          </p:spPr>
          <p:txBody>
            <a:bodyPr vert="horz" wrap="square" lIns="79200" tIns="39600" rIns="79200" bIns="39600" numCol="1" rtlCol="0" anchor="ctr" anchorCtr="0" compatLnSpc="1">
              <a:prstTxWarp prst="textNoShape">
                <a:avLst/>
              </a:prstTxWarp>
              <a:noAutofit/>
            </a:bodyPr>
            <a:lstStyle/>
            <a:p>
              <a:pPr algn="ctr" defTabSz="801688" fontAlgn="base">
                <a:spcBef>
                  <a:spcPct val="0"/>
                </a:spcBef>
                <a:spcAft>
                  <a:spcPct val="0"/>
                </a:spcAft>
              </a:pPr>
              <a:r>
                <a:rPr kumimoji="0" lang="zh-CN" altLang="en-US" sz="900" i="0" u="none" strike="noStrike" cap="none" normalizeH="0" baseline="0" dirty="0" smtClean="0">
                  <a:ln>
                    <a:noFill/>
                  </a:ln>
                  <a:effectLst/>
                  <a:latin typeface="宋体" panose="02010600030101010101" pitchFamily="2" charset="-122"/>
                </a:rPr>
                <a:t>端侧训练</a:t>
              </a:r>
            </a:p>
          </p:txBody>
        </p:sp>
        <p:sp>
          <p:nvSpPr>
            <p:cNvPr id="94" name="圆角矩形 93"/>
            <p:cNvSpPr/>
            <p:nvPr/>
          </p:nvSpPr>
          <p:spPr bwMode="auto">
            <a:xfrm>
              <a:off x="7904636" y="4232488"/>
              <a:ext cx="893155" cy="295018"/>
            </a:xfrm>
            <a:prstGeom prst="roundRect">
              <a:avLst>
                <a:gd name="adj" fmla="val 5625"/>
              </a:avLst>
            </a:prstGeom>
            <a:solidFill>
              <a:srgbClr val="E2F0D9"/>
            </a:solidFill>
            <a:ln w="12700" cap="flat" cmpd="sng" algn="ctr">
              <a:solidFill>
                <a:schemeClr val="tx1">
                  <a:lumMod val="75000"/>
                  <a:lumOff val="25000"/>
                </a:schemeClr>
              </a:solidFill>
              <a:prstDash val="solid"/>
              <a:round/>
              <a:headEnd type="none" w="med" len="med"/>
              <a:tailEnd type="none" w="med" len="med"/>
            </a:ln>
            <a:effectLst/>
          </p:spPr>
          <p:txBody>
            <a:bodyPr vert="horz" wrap="square" lIns="79200" tIns="39600" rIns="79200" bIns="39600" numCol="1" rtlCol="0" anchor="ctr" anchorCtr="0" compatLnSpc="1">
              <a:prstTxWarp prst="textNoShape">
                <a:avLst/>
              </a:prstTxWarp>
              <a:noAutofit/>
            </a:bodyPr>
            <a:lstStyle/>
            <a:p>
              <a:pPr algn="ctr" defTabSz="801688" fontAlgn="base">
                <a:spcBef>
                  <a:spcPct val="0"/>
                </a:spcBef>
                <a:spcAft>
                  <a:spcPct val="0"/>
                </a:spcAft>
              </a:pPr>
              <a:r>
                <a:rPr kumimoji="0" lang="zh-CN" altLang="en-US" sz="900" i="0" u="none" strike="noStrike" cap="none" normalizeH="0" baseline="0" dirty="0" smtClean="0">
                  <a:ln>
                    <a:noFill/>
                  </a:ln>
                  <a:effectLst/>
                  <a:latin typeface="宋体" panose="02010600030101010101" pitchFamily="2" charset="-122"/>
                </a:rPr>
                <a:t>推理</a:t>
              </a:r>
            </a:p>
          </p:txBody>
        </p:sp>
        <p:sp>
          <p:nvSpPr>
            <p:cNvPr id="95" name="圆角矩形 94"/>
            <p:cNvSpPr/>
            <p:nvPr/>
          </p:nvSpPr>
          <p:spPr bwMode="auto">
            <a:xfrm>
              <a:off x="6018860" y="4598876"/>
              <a:ext cx="893155" cy="295018"/>
            </a:xfrm>
            <a:prstGeom prst="roundRect">
              <a:avLst>
                <a:gd name="adj" fmla="val 5625"/>
              </a:avLst>
            </a:prstGeom>
            <a:solidFill>
              <a:srgbClr val="E2F0D9"/>
            </a:solidFill>
            <a:ln w="12700" cap="flat" cmpd="sng" algn="ctr">
              <a:solidFill>
                <a:schemeClr val="tx1">
                  <a:lumMod val="75000"/>
                  <a:lumOff val="25000"/>
                </a:schemeClr>
              </a:solidFill>
              <a:prstDash val="solid"/>
              <a:round/>
              <a:headEnd type="none" w="med" len="med"/>
              <a:tailEnd type="none" w="med" len="med"/>
            </a:ln>
            <a:effectLst/>
          </p:spPr>
          <p:txBody>
            <a:bodyPr vert="horz" wrap="square" lIns="79200" tIns="39600" rIns="79200" bIns="39600" numCol="1" rtlCol="0" anchor="ctr" anchorCtr="0" compatLnSpc="1">
              <a:prstTxWarp prst="textNoShape">
                <a:avLst/>
              </a:prstTxWarp>
              <a:noAutofit/>
            </a:bodyPr>
            <a:lstStyle/>
            <a:p>
              <a:pPr algn="ctr" defTabSz="801688" fontAlgn="base">
                <a:spcBef>
                  <a:spcPct val="0"/>
                </a:spcBef>
                <a:spcAft>
                  <a:spcPct val="0"/>
                </a:spcAft>
              </a:pPr>
              <a:r>
                <a:rPr kumimoji="0" lang="zh-CN" altLang="en-US" sz="900" i="0" u="none" strike="noStrike" cap="none" normalizeH="0" baseline="0" dirty="0" smtClean="0">
                  <a:ln>
                    <a:noFill/>
                  </a:ln>
                  <a:effectLst/>
                  <a:latin typeface="宋体" panose="02010600030101010101" pitchFamily="2" charset="-122"/>
                </a:rPr>
                <a:t>通信</a:t>
              </a:r>
            </a:p>
          </p:txBody>
        </p:sp>
        <p:sp>
          <p:nvSpPr>
            <p:cNvPr id="96" name="圆角矩形 95"/>
            <p:cNvSpPr/>
            <p:nvPr/>
          </p:nvSpPr>
          <p:spPr bwMode="auto">
            <a:xfrm>
              <a:off x="6965098" y="4595702"/>
              <a:ext cx="893155" cy="295018"/>
            </a:xfrm>
            <a:prstGeom prst="roundRect">
              <a:avLst>
                <a:gd name="adj" fmla="val 5625"/>
              </a:avLst>
            </a:prstGeom>
            <a:solidFill>
              <a:srgbClr val="E2F0D9"/>
            </a:solidFill>
            <a:ln w="12700" cap="flat" cmpd="sng" algn="ctr">
              <a:solidFill>
                <a:schemeClr val="tx1">
                  <a:lumMod val="65000"/>
                  <a:lumOff val="35000"/>
                </a:schemeClr>
              </a:solidFill>
              <a:prstDash val="solid"/>
              <a:round/>
              <a:headEnd type="none" w="med" len="med"/>
              <a:tailEnd type="none" w="med" len="med"/>
            </a:ln>
            <a:effectLst/>
          </p:spPr>
          <p:txBody>
            <a:bodyPr vert="horz" wrap="square" lIns="79200" tIns="39600" rIns="79200" bIns="39600" numCol="1" rtlCol="0" anchor="ctr" anchorCtr="0" compatLnSpc="1">
              <a:prstTxWarp prst="textNoShape">
                <a:avLst/>
              </a:prstTxWarp>
              <a:noAutofit/>
            </a:bodyPr>
            <a:lstStyle/>
            <a:p>
              <a:pPr algn="ctr" defTabSz="801688" fontAlgn="base">
                <a:spcBef>
                  <a:spcPct val="0"/>
                </a:spcBef>
                <a:spcAft>
                  <a:spcPct val="0"/>
                </a:spcAft>
              </a:pPr>
              <a:r>
                <a:rPr kumimoji="0" lang="zh-CN" altLang="en-US" sz="900" i="0" u="none" strike="noStrike" cap="none" normalizeH="0" baseline="0" dirty="0" smtClean="0">
                  <a:ln>
                    <a:noFill/>
                  </a:ln>
                  <a:effectLst/>
                  <a:latin typeface="宋体" panose="02010600030101010101" pitchFamily="2" charset="-122"/>
                </a:rPr>
                <a:t>数据压缩</a:t>
              </a:r>
            </a:p>
          </p:txBody>
        </p:sp>
        <p:sp>
          <p:nvSpPr>
            <p:cNvPr id="97" name="圆角矩形 96"/>
            <p:cNvSpPr/>
            <p:nvPr/>
          </p:nvSpPr>
          <p:spPr bwMode="auto">
            <a:xfrm>
              <a:off x="7911336" y="4595702"/>
              <a:ext cx="893155" cy="295018"/>
            </a:xfrm>
            <a:prstGeom prst="roundRect">
              <a:avLst>
                <a:gd name="adj" fmla="val 5625"/>
              </a:avLst>
            </a:prstGeom>
            <a:solidFill>
              <a:srgbClr val="E2F0D9"/>
            </a:solidFill>
            <a:ln w="12700" cap="flat" cmpd="sng" algn="ctr">
              <a:solidFill>
                <a:schemeClr val="tx1">
                  <a:lumMod val="75000"/>
                  <a:lumOff val="25000"/>
                </a:schemeClr>
              </a:solidFill>
              <a:prstDash val="solid"/>
              <a:round/>
              <a:headEnd type="none" w="med" len="med"/>
              <a:tailEnd type="none" w="med" len="med"/>
            </a:ln>
            <a:effectLst/>
          </p:spPr>
          <p:txBody>
            <a:bodyPr vert="horz" wrap="square" lIns="79200" tIns="39600" rIns="79200" bIns="39600" numCol="1" rtlCol="0" anchor="ctr" anchorCtr="0" compatLnSpc="1">
              <a:prstTxWarp prst="textNoShape">
                <a:avLst/>
              </a:prstTxWarp>
              <a:noAutofit/>
            </a:bodyPr>
            <a:lstStyle/>
            <a:p>
              <a:pPr algn="ctr" defTabSz="801688" fontAlgn="base">
                <a:spcBef>
                  <a:spcPct val="0"/>
                </a:spcBef>
                <a:spcAft>
                  <a:spcPct val="0"/>
                </a:spcAft>
              </a:pPr>
              <a:r>
                <a:rPr kumimoji="0" lang="zh-CN" altLang="en-US" sz="900" i="0" u="none" strike="noStrike" cap="none" normalizeH="0" baseline="0" dirty="0" smtClean="0">
                  <a:ln>
                    <a:noFill/>
                  </a:ln>
                  <a:effectLst/>
                  <a:latin typeface="宋体" panose="02010600030101010101" pitchFamily="2" charset="-122"/>
                </a:rPr>
                <a:t>安全加密</a:t>
              </a:r>
            </a:p>
          </p:txBody>
        </p:sp>
      </p:grpSp>
      <p:sp>
        <p:nvSpPr>
          <p:cNvPr id="101" name="上下箭头 100"/>
          <p:cNvSpPr/>
          <p:nvPr/>
        </p:nvSpPr>
        <p:spPr bwMode="auto">
          <a:xfrm rot="2766990">
            <a:off x="2308593" y="2743927"/>
            <a:ext cx="196605" cy="1101216"/>
          </a:xfrm>
          <a:prstGeom prst="upDownArrow">
            <a:avLst/>
          </a:prstGeom>
          <a:solidFill>
            <a:srgbClr val="EDEDED"/>
          </a:solidFill>
          <a:ln>
            <a:solidFill>
              <a:schemeClr val="tx1"/>
            </a:solidFill>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900" b="0" i="0" u="none" strike="noStrike" cap="none" normalizeH="0" baseline="0" smtClean="0">
              <a:ln>
                <a:noFill/>
              </a:ln>
              <a:solidFill>
                <a:schemeClr val="tx1"/>
              </a:solidFill>
              <a:effectLst/>
              <a:latin typeface="宋体" panose="02010600030101010101" pitchFamily="2" charset="-122"/>
            </a:endParaRPr>
          </a:p>
        </p:txBody>
      </p:sp>
      <p:sp>
        <p:nvSpPr>
          <p:cNvPr id="102" name="上下箭头 101"/>
          <p:cNvSpPr/>
          <p:nvPr/>
        </p:nvSpPr>
        <p:spPr bwMode="auto">
          <a:xfrm rot="-2760000">
            <a:off x="6341082" y="2730894"/>
            <a:ext cx="214093" cy="1101216"/>
          </a:xfrm>
          <a:prstGeom prst="upDownArrow">
            <a:avLst/>
          </a:prstGeom>
          <a:solidFill>
            <a:srgbClr val="EDEDED"/>
          </a:solidFill>
          <a:ln>
            <a:solidFill>
              <a:schemeClr val="tx1"/>
            </a:solidFill>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900" b="0" i="0" u="none" strike="noStrike" cap="none" normalizeH="0" baseline="0" smtClean="0">
              <a:ln>
                <a:noFill/>
              </a:ln>
              <a:solidFill>
                <a:schemeClr val="tx1"/>
              </a:solidFill>
              <a:effectLst/>
              <a:latin typeface="宋体" panose="02010600030101010101" pitchFamily="2" charset="-122"/>
            </a:endParaRPr>
          </a:p>
        </p:txBody>
      </p:sp>
      <p:sp>
        <p:nvSpPr>
          <p:cNvPr id="103" name="圆角矩形 102"/>
          <p:cNvSpPr/>
          <p:nvPr/>
        </p:nvSpPr>
        <p:spPr bwMode="auto">
          <a:xfrm>
            <a:off x="3491880" y="1021214"/>
            <a:ext cx="1800200" cy="295018"/>
          </a:xfrm>
          <a:prstGeom prst="roundRect">
            <a:avLst>
              <a:gd name="adj" fmla="val 5625"/>
            </a:avLst>
          </a:prstGeom>
          <a:solidFill>
            <a:srgbClr val="A9C2F0"/>
          </a:solidFill>
          <a:ln w="12700" cap="flat" cmpd="sng" algn="ctr">
            <a:solidFill>
              <a:schemeClr val="tx1">
                <a:lumMod val="75000"/>
                <a:lumOff val="25000"/>
              </a:schemeClr>
            </a:solidFill>
            <a:prstDash val="solid"/>
            <a:round/>
            <a:headEnd type="none" w="med" len="med"/>
            <a:tailEnd type="none" w="med" len="med"/>
          </a:ln>
          <a:effectLst/>
        </p:spPr>
        <p:txBody>
          <a:bodyPr vert="horz" wrap="square" lIns="79200" tIns="39600" rIns="79200" bIns="39600" numCol="1" rtlCol="0" anchor="ctr" anchorCtr="0" compatLnSpc="1">
            <a:prstTxWarp prst="textNoShape">
              <a:avLst/>
            </a:prstTxWarp>
            <a:noAutofit/>
          </a:bodyPr>
          <a:lstStyle/>
          <a:p>
            <a:pPr algn="ctr" defTabSz="801688" fontAlgn="base">
              <a:spcBef>
                <a:spcPct val="0"/>
              </a:spcBef>
              <a:spcAft>
                <a:spcPct val="0"/>
              </a:spcAft>
            </a:pPr>
            <a:r>
              <a:rPr kumimoji="0" lang="en-US" altLang="zh-CN" sz="900" b="1" i="0" u="none" strike="noStrike" cap="none" normalizeH="0" baseline="0" dirty="0" smtClean="0">
                <a:ln>
                  <a:noFill/>
                </a:ln>
                <a:effectLst/>
                <a:latin typeface="Times New Roman" panose="02020603050405020304" pitchFamily="18" charset="0"/>
                <a:cs typeface="Times New Roman" panose="02020603050405020304" pitchFamily="18" charset="0"/>
              </a:rPr>
              <a:t>FL-Scheduler</a:t>
            </a:r>
            <a:endParaRPr kumimoji="0" lang="zh-CN" altLang="en-US" sz="900" b="1" i="0" u="none" strike="noStrike" cap="none" normalizeH="0" baseline="0" dirty="0" smtClean="0">
              <a:ln>
                <a:noFill/>
              </a:ln>
              <a:effectLst/>
              <a:latin typeface="Times New Roman" panose="02020603050405020304" pitchFamily="18" charset="0"/>
              <a:cs typeface="Times New Roman" panose="02020603050405020304" pitchFamily="18" charset="0"/>
            </a:endParaRPr>
          </a:p>
        </p:txBody>
      </p:sp>
      <p:sp>
        <p:nvSpPr>
          <p:cNvPr id="104" name="圆柱形 103"/>
          <p:cNvSpPr/>
          <p:nvPr/>
        </p:nvSpPr>
        <p:spPr bwMode="auto">
          <a:xfrm>
            <a:off x="1749002" y="5301208"/>
            <a:ext cx="1564162" cy="345466"/>
          </a:xfrm>
          <a:prstGeom prst="can">
            <a:avLst/>
          </a:prstGeom>
          <a:solidFill>
            <a:srgbClr val="FFF2CC"/>
          </a:solidFill>
          <a:ln w="12700">
            <a:solidFill>
              <a:schemeClr val="tx1">
                <a:lumMod val="75000"/>
                <a:lumOff val="25000"/>
              </a:schemeClr>
            </a:solidFill>
          </a:ln>
          <a:effectLst/>
          <a:extLst/>
        </p:spPr>
        <p:txBody>
          <a:bodyPr vert="horz" wrap="square" lIns="91440" tIns="45720" rIns="91440" bIns="45720" numCol="1" rtlCol="0" anchor="t" anchorCtr="0" compatLnSpc="1">
            <a:prstTxWarp prst="textNoShape">
              <a:avLst/>
            </a:prstTxWarp>
          </a:bodyPr>
          <a:lstStyle/>
          <a:p>
            <a:pPr algn="ctr"/>
            <a:r>
              <a:rPr lang="zh-CN" altLang="en-US" sz="900" b="1" dirty="0">
                <a:latin typeface="宋体" panose="02010600030101010101" pitchFamily="2" charset="-122"/>
              </a:rPr>
              <a:t>本地数据</a:t>
            </a:r>
            <a:r>
              <a:rPr lang="en-US" altLang="zh-CN" sz="900" b="1" dirty="0">
                <a:latin typeface="宋体" panose="02010600030101010101" pitchFamily="2" charset="-122"/>
              </a:rPr>
              <a:t>1</a:t>
            </a:r>
            <a:endParaRPr lang="zh-CN" altLang="en-US" sz="900" b="1" dirty="0">
              <a:latin typeface="宋体" panose="02010600030101010101" pitchFamily="2" charset="-122"/>
            </a:endParaRPr>
          </a:p>
        </p:txBody>
      </p:sp>
      <p:sp>
        <p:nvSpPr>
          <p:cNvPr id="106" name="圆柱形 105"/>
          <p:cNvSpPr/>
          <p:nvPr/>
        </p:nvSpPr>
        <p:spPr bwMode="auto">
          <a:xfrm>
            <a:off x="6531265" y="5301208"/>
            <a:ext cx="1564162" cy="345466"/>
          </a:xfrm>
          <a:prstGeom prst="can">
            <a:avLst/>
          </a:prstGeom>
          <a:solidFill>
            <a:srgbClr val="E2F0D9"/>
          </a:solidFill>
          <a:ln w="12700">
            <a:solidFill>
              <a:schemeClr val="tx1">
                <a:lumMod val="75000"/>
                <a:lumOff val="25000"/>
              </a:schemeClr>
            </a:solidFill>
          </a:ln>
          <a:effectLst/>
          <a:extLst/>
        </p:spPr>
        <p:txBody>
          <a:bodyPr vert="horz" wrap="square" lIns="91440" tIns="45720" rIns="91440" bIns="45720" numCol="1" rtlCol="0" anchor="t" anchorCtr="0" compatLnSpc="1">
            <a:prstTxWarp prst="textNoShape">
              <a:avLst/>
            </a:prstTxWarp>
          </a:bodyPr>
          <a:lstStyle/>
          <a:p>
            <a:pPr algn="ctr"/>
            <a:r>
              <a:rPr lang="zh-CN" altLang="en-US" sz="900" b="1" dirty="0">
                <a:latin typeface="宋体" panose="02010600030101010101" pitchFamily="2" charset="-122"/>
              </a:rPr>
              <a:t>本地</a:t>
            </a:r>
            <a:r>
              <a:rPr lang="zh-CN" altLang="en-US" sz="900" b="1" dirty="0" smtClean="0">
                <a:latin typeface="宋体" panose="02010600030101010101" pitchFamily="2" charset="-122"/>
              </a:rPr>
              <a:t>数据</a:t>
            </a:r>
            <a:r>
              <a:rPr lang="en-US" altLang="zh-CN" sz="900" b="1" dirty="0" smtClean="0">
                <a:latin typeface="Times New Roman" panose="02020603050405020304" pitchFamily="18" charset="0"/>
                <a:cs typeface="Times New Roman" panose="02020603050405020304" pitchFamily="18" charset="0"/>
              </a:rPr>
              <a:t>N</a:t>
            </a:r>
            <a:endParaRPr lang="zh-CN" altLang="en-US" sz="900" b="1" dirty="0">
              <a:latin typeface="Times New Roman" panose="02020603050405020304" pitchFamily="18" charset="0"/>
              <a:cs typeface="Times New Roman" panose="02020603050405020304" pitchFamily="18" charset="0"/>
            </a:endParaRPr>
          </a:p>
        </p:txBody>
      </p:sp>
      <p:sp>
        <p:nvSpPr>
          <p:cNvPr id="107" name="右箭头 106"/>
          <p:cNvSpPr/>
          <p:nvPr/>
        </p:nvSpPr>
        <p:spPr bwMode="auto">
          <a:xfrm>
            <a:off x="859325" y="4403121"/>
            <a:ext cx="268985" cy="192581"/>
          </a:xfrm>
          <a:prstGeom prst="rightArrow">
            <a:avLst/>
          </a:prstGeom>
          <a:solidFill>
            <a:srgbClr val="EDEDED"/>
          </a:solidFill>
          <a:ln>
            <a:solidFill>
              <a:schemeClr val="tx1"/>
            </a:solidFill>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900" b="0" i="0" u="none" strike="noStrike" cap="none" normalizeH="0" baseline="0" smtClean="0">
              <a:ln>
                <a:noFill/>
              </a:ln>
              <a:solidFill>
                <a:schemeClr val="tx1"/>
              </a:solidFill>
              <a:effectLst/>
              <a:latin typeface="宋体" panose="02010600030101010101" pitchFamily="2" charset="-122"/>
            </a:endParaRPr>
          </a:p>
        </p:txBody>
      </p:sp>
      <p:sp>
        <p:nvSpPr>
          <p:cNvPr id="113" name="圆角矩形 112"/>
          <p:cNvSpPr/>
          <p:nvPr/>
        </p:nvSpPr>
        <p:spPr bwMode="auto">
          <a:xfrm>
            <a:off x="95776" y="3750815"/>
            <a:ext cx="4180586" cy="2050127"/>
          </a:xfrm>
          <a:prstGeom prst="roundRect">
            <a:avLst>
              <a:gd name="adj" fmla="val 5625"/>
            </a:avLst>
          </a:prstGeom>
          <a:noFill/>
          <a:ln w="12700" cap="flat" cmpd="sng" algn="ctr">
            <a:solidFill>
              <a:srgbClr val="4472C4"/>
            </a:solidFill>
            <a:prstDash val="sysDash"/>
            <a:round/>
            <a:headEnd type="none" w="med" len="med"/>
            <a:tailEnd type="none" w="med" len="med"/>
          </a:ln>
          <a:effectLst/>
        </p:spPr>
        <p:txBody>
          <a:bodyPr vert="horz" wrap="square" lIns="79200" tIns="39600" rIns="79200" bIns="39600" numCol="1" rtlCol="0" anchor="t" anchorCtr="0" compatLnSpc="1">
            <a:prstTxWarp prst="textNoShape">
              <a:avLst/>
            </a:prstTxWarp>
            <a:noAutofit/>
          </a:bodyPr>
          <a:lstStyle/>
          <a:p>
            <a:pPr defTabSz="801688" fontAlgn="base">
              <a:spcBef>
                <a:spcPct val="0"/>
              </a:spcBef>
              <a:spcAft>
                <a:spcPct val="0"/>
              </a:spcAft>
            </a:pPr>
            <a:endParaRPr kumimoji="0" lang="zh-CN" altLang="en-US" sz="900" i="0" u="none" strike="noStrike" cap="none" normalizeH="0" baseline="0" dirty="0" smtClean="0">
              <a:ln>
                <a:noFill/>
              </a:ln>
              <a:solidFill>
                <a:srgbClr val="8772F2"/>
              </a:solidFill>
              <a:effectLst/>
              <a:latin typeface="宋体" panose="02010600030101010101" pitchFamily="2" charset="-122"/>
            </a:endParaRPr>
          </a:p>
        </p:txBody>
      </p:sp>
      <p:sp>
        <p:nvSpPr>
          <p:cNvPr id="116" name="TextBox 195"/>
          <p:cNvSpPr txBox="1"/>
          <p:nvPr/>
        </p:nvSpPr>
        <p:spPr>
          <a:xfrm>
            <a:off x="4355976" y="2080025"/>
            <a:ext cx="503170" cy="230832"/>
          </a:xfrm>
          <a:prstGeom prst="rect">
            <a:avLst/>
          </a:prstGeom>
          <a:noFill/>
        </p:spPr>
        <p:txBody>
          <a:bodyPr wrap="square" rtlCol="0">
            <a:spAutoFit/>
          </a:bodyPr>
          <a:lstStyle/>
          <a:p>
            <a:pPr algn="ctr"/>
            <a:r>
              <a:rPr lang="en-US" altLang="zh-CN" sz="900" b="1" dirty="0" smtClean="0">
                <a:latin typeface="宋体" panose="02010600030101010101" pitchFamily="2" charset="-122"/>
              </a:rPr>
              <a:t>……</a:t>
            </a:r>
            <a:endParaRPr lang="zh-CN" altLang="en-US" sz="900" b="1" dirty="0">
              <a:latin typeface="宋体" panose="02010600030101010101" pitchFamily="2" charset="-122"/>
            </a:endParaRPr>
          </a:p>
        </p:txBody>
      </p:sp>
      <p:grpSp>
        <p:nvGrpSpPr>
          <p:cNvPr id="4" name="组合 3"/>
          <p:cNvGrpSpPr/>
          <p:nvPr/>
        </p:nvGrpSpPr>
        <p:grpSpPr>
          <a:xfrm>
            <a:off x="4895108" y="1622813"/>
            <a:ext cx="3061268" cy="1000780"/>
            <a:chOff x="4895108" y="1622813"/>
            <a:chExt cx="3061268" cy="1000780"/>
          </a:xfrm>
        </p:grpSpPr>
        <p:sp>
          <p:nvSpPr>
            <p:cNvPr id="60" name="TextBox 195"/>
            <p:cNvSpPr txBox="1"/>
            <p:nvPr/>
          </p:nvSpPr>
          <p:spPr>
            <a:xfrm>
              <a:off x="5909771" y="1628800"/>
              <a:ext cx="1034913" cy="230832"/>
            </a:xfrm>
            <a:prstGeom prst="rect">
              <a:avLst/>
            </a:prstGeom>
            <a:noFill/>
          </p:spPr>
          <p:txBody>
            <a:bodyPr wrap="square" rtlCol="0">
              <a:spAutoFit/>
            </a:bodyPr>
            <a:lstStyle/>
            <a:p>
              <a:pPr algn="ctr"/>
              <a:r>
                <a:rPr lang="en-US" altLang="zh-CN" sz="900" b="1" dirty="0" smtClean="0">
                  <a:latin typeface="Times New Roman" panose="02020603050405020304" pitchFamily="18" charset="0"/>
                  <a:cs typeface="Times New Roman" panose="02020603050405020304" pitchFamily="18" charset="0"/>
                </a:rPr>
                <a:t>Fl-Server 1</a:t>
              </a:r>
              <a:endParaRPr lang="zh-CN" altLang="en-US" sz="900" b="1" dirty="0">
                <a:latin typeface="Times New Roman" panose="02020603050405020304" pitchFamily="18" charset="0"/>
                <a:cs typeface="Times New Roman" panose="02020603050405020304" pitchFamily="18" charset="0"/>
              </a:endParaRPr>
            </a:p>
          </p:txBody>
        </p:sp>
        <p:sp>
          <p:nvSpPr>
            <p:cNvPr id="61" name="圆角矩形 60"/>
            <p:cNvSpPr/>
            <p:nvPr/>
          </p:nvSpPr>
          <p:spPr bwMode="auto">
            <a:xfrm>
              <a:off x="5038415" y="1920536"/>
              <a:ext cx="893155" cy="295018"/>
            </a:xfrm>
            <a:prstGeom prst="roundRect">
              <a:avLst>
                <a:gd name="adj" fmla="val 5625"/>
              </a:avLst>
            </a:prstGeom>
            <a:solidFill>
              <a:srgbClr val="DAE3F3"/>
            </a:solidFill>
            <a:ln w="12700" cap="flat" cmpd="sng" algn="ctr">
              <a:solidFill>
                <a:schemeClr val="tx1">
                  <a:lumMod val="75000"/>
                  <a:lumOff val="25000"/>
                </a:schemeClr>
              </a:solidFill>
              <a:prstDash val="solid"/>
              <a:round/>
              <a:headEnd type="none" w="med" len="med"/>
              <a:tailEnd type="none" w="med" len="med"/>
            </a:ln>
            <a:effectLst/>
          </p:spPr>
          <p:txBody>
            <a:bodyPr vert="horz" wrap="square" lIns="79200" tIns="39600" rIns="79200" bIns="39600" numCol="1" rtlCol="0" anchor="ctr" anchorCtr="0" compatLnSpc="1">
              <a:prstTxWarp prst="textNoShape">
                <a:avLst/>
              </a:prstTxWarp>
              <a:noAutofit/>
            </a:bodyPr>
            <a:lstStyle/>
            <a:p>
              <a:pPr algn="ctr" defTabSz="801688" fontAlgn="base">
                <a:spcBef>
                  <a:spcPct val="0"/>
                </a:spcBef>
                <a:spcAft>
                  <a:spcPct val="0"/>
                </a:spcAft>
              </a:pPr>
              <a:r>
                <a:rPr lang="zh-CN" altLang="en-US" sz="900" dirty="0" smtClean="0">
                  <a:latin typeface="宋体" panose="02010600030101010101" pitchFamily="2" charset="-122"/>
                </a:rPr>
                <a:t>任务管理</a:t>
              </a:r>
              <a:endParaRPr kumimoji="0" lang="zh-CN" altLang="en-US" sz="900" i="0" u="none" strike="noStrike" cap="none" normalizeH="0" baseline="0" dirty="0" smtClean="0">
                <a:ln>
                  <a:noFill/>
                </a:ln>
                <a:effectLst/>
                <a:latin typeface="宋体" panose="02010600030101010101" pitchFamily="2" charset="-122"/>
              </a:endParaRPr>
            </a:p>
          </p:txBody>
        </p:sp>
        <p:sp>
          <p:nvSpPr>
            <p:cNvPr id="62" name="圆角矩形 61"/>
            <p:cNvSpPr/>
            <p:nvPr/>
          </p:nvSpPr>
          <p:spPr bwMode="auto">
            <a:xfrm>
              <a:off x="5984653" y="1917362"/>
              <a:ext cx="893155" cy="295018"/>
            </a:xfrm>
            <a:prstGeom prst="roundRect">
              <a:avLst>
                <a:gd name="adj" fmla="val 5625"/>
              </a:avLst>
            </a:prstGeom>
            <a:solidFill>
              <a:srgbClr val="DAE3F3"/>
            </a:solidFill>
            <a:ln w="12700" cap="flat" cmpd="sng" algn="ctr">
              <a:solidFill>
                <a:schemeClr val="tx1">
                  <a:lumMod val="65000"/>
                  <a:lumOff val="35000"/>
                </a:schemeClr>
              </a:solidFill>
              <a:prstDash val="solid"/>
              <a:round/>
              <a:headEnd type="none" w="med" len="med"/>
              <a:tailEnd type="none" w="med" len="med"/>
            </a:ln>
            <a:effectLst/>
          </p:spPr>
          <p:txBody>
            <a:bodyPr vert="horz" wrap="square" lIns="79200" tIns="39600" rIns="79200" bIns="39600" numCol="1" rtlCol="0" anchor="ctr" anchorCtr="0" compatLnSpc="1">
              <a:prstTxWarp prst="textNoShape">
                <a:avLst/>
              </a:prstTxWarp>
              <a:noAutofit/>
            </a:bodyPr>
            <a:lstStyle/>
            <a:p>
              <a:pPr algn="ctr" defTabSz="801688" fontAlgn="base">
                <a:spcBef>
                  <a:spcPct val="0"/>
                </a:spcBef>
                <a:spcAft>
                  <a:spcPct val="0"/>
                </a:spcAft>
              </a:pPr>
              <a:r>
                <a:rPr kumimoji="0" lang="zh-CN" altLang="en-US" sz="900" i="0" u="none" strike="noStrike" cap="none" normalizeH="0" baseline="0" dirty="0" smtClean="0">
                  <a:ln>
                    <a:noFill/>
                  </a:ln>
                  <a:effectLst/>
                  <a:latin typeface="宋体" panose="02010600030101010101" pitchFamily="2" charset="-122"/>
                </a:rPr>
                <a:t>安全聚合</a:t>
              </a:r>
            </a:p>
          </p:txBody>
        </p:sp>
        <p:sp>
          <p:nvSpPr>
            <p:cNvPr id="63" name="圆角矩形 62"/>
            <p:cNvSpPr/>
            <p:nvPr/>
          </p:nvSpPr>
          <p:spPr bwMode="auto">
            <a:xfrm>
              <a:off x="6930891" y="1917362"/>
              <a:ext cx="893155" cy="295018"/>
            </a:xfrm>
            <a:prstGeom prst="roundRect">
              <a:avLst>
                <a:gd name="adj" fmla="val 5625"/>
              </a:avLst>
            </a:prstGeom>
            <a:solidFill>
              <a:srgbClr val="DAE3F3"/>
            </a:solidFill>
            <a:ln w="12700" cap="flat" cmpd="sng" algn="ctr">
              <a:solidFill>
                <a:schemeClr val="tx1">
                  <a:lumMod val="75000"/>
                  <a:lumOff val="25000"/>
                </a:schemeClr>
              </a:solidFill>
              <a:prstDash val="solid"/>
              <a:round/>
              <a:headEnd type="none" w="med" len="med"/>
              <a:tailEnd type="none" w="med" len="med"/>
            </a:ln>
            <a:effectLst/>
          </p:spPr>
          <p:txBody>
            <a:bodyPr vert="horz" wrap="square" lIns="79200" tIns="39600" rIns="79200" bIns="39600" numCol="1" rtlCol="0" anchor="ctr" anchorCtr="0" compatLnSpc="1">
              <a:prstTxWarp prst="textNoShape">
                <a:avLst/>
              </a:prstTxWarp>
              <a:noAutofit/>
            </a:bodyPr>
            <a:lstStyle/>
            <a:p>
              <a:pPr algn="ctr" defTabSz="801688" fontAlgn="base">
                <a:spcBef>
                  <a:spcPct val="0"/>
                </a:spcBef>
                <a:spcAft>
                  <a:spcPct val="0"/>
                </a:spcAft>
              </a:pPr>
              <a:r>
                <a:rPr kumimoji="0" lang="zh-CN" altLang="en-US" sz="900" i="0" u="none" strike="noStrike" cap="none" normalizeH="0" baseline="0" dirty="0" smtClean="0">
                  <a:ln>
                    <a:noFill/>
                  </a:ln>
                  <a:effectLst/>
                  <a:latin typeface="宋体" panose="02010600030101010101" pitchFamily="2" charset="-122"/>
                </a:rPr>
                <a:t>选择接入</a:t>
              </a:r>
            </a:p>
          </p:txBody>
        </p:sp>
        <p:sp>
          <p:nvSpPr>
            <p:cNvPr id="64" name="圆角矩形 63"/>
            <p:cNvSpPr/>
            <p:nvPr/>
          </p:nvSpPr>
          <p:spPr bwMode="auto">
            <a:xfrm>
              <a:off x="5033413" y="2273590"/>
              <a:ext cx="893155" cy="295018"/>
            </a:xfrm>
            <a:prstGeom prst="roundRect">
              <a:avLst>
                <a:gd name="adj" fmla="val 5625"/>
              </a:avLst>
            </a:prstGeom>
            <a:solidFill>
              <a:srgbClr val="DAE3F3"/>
            </a:solidFill>
            <a:ln w="12700" cap="flat" cmpd="sng" algn="ctr">
              <a:solidFill>
                <a:schemeClr val="tx1">
                  <a:lumMod val="75000"/>
                  <a:lumOff val="25000"/>
                </a:schemeClr>
              </a:solidFill>
              <a:prstDash val="solid"/>
              <a:round/>
              <a:headEnd type="none" w="med" len="med"/>
              <a:tailEnd type="none" w="med" len="med"/>
            </a:ln>
            <a:effectLst/>
          </p:spPr>
          <p:txBody>
            <a:bodyPr vert="horz" wrap="square" lIns="79200" tIns="39600" rIns="79200" bIns="39600" numCol="1" rtlCol="0" anchor="ctr" anchorCtr="0" compatLnSpc="1">
              <a:prstTxWarp prst="textNoShape">
                <a:avLst/>
              </a:prstTxWarp>
              <a:noAutofit/>
            </a:bodyPr>
            <a:lstStyle/>
            <a:p>
              <a:pPr algn="ctr" defTabSz="801688" fontAlgn="base">
                <a:spcBef>
                  <a:spcPct val="0"/>
                </a:spcBef>
                <a:spcAft>
                  <a:spcPct val="0"/>
                </a:spcAft>
              </a:pPr>
              <a:r>
                <a:rPr lang="zh-CN" altLang="en-US" sz="900" dirty="0">
                  <a:latin typeface="宋体" panose="02010600030101010101" pitchFamily="2" charset="-122"/>
                </a:rPr>
                <a:t>通信</a:t>
              </a:r>
              <a:endParaRPr kumimoji="0" lang="zh-CN" altLang="en-US" sz="900" i="0" u="none" strike="noStrike" cap="none" normalizeH="0" baseline="0" dirty="0" smtClean="0">
                <a:ln>
                  <a:noFill/>
                </a:ln>
                <a:effectLst/>
                <a:latin typeface="宋体" panose="02010600030101010101" pitchFamily="2" charset="-122"/>
              </a:endParaRPr>
            </a:p>
          </p:txBody>
        </p:sp>
        <p:sp>
          <p:nvSpPr>
            <p:cNvPr id="65" name="圆角矩形 64"/>
            <p:cNvSpPr/>
            <p:nvPr/>
          </p:nvSpPr>
          <p:spPr bwMode="auto">
            <a:xfrm>
              <a:off x="5979651" y="2270416"/>
              <a:ext cx="893155" cy="295018"/>
            </a:xfrm>
            <a:prstGeom prst="roundRect">
              <a:avLst>
                <a:gd name="adj" fmla="val 5625"/>
              </a:avLst>
            </a:prstGeom>
            <a:solidFill>
              <a:srgbClr val="DAE3F3"/>
            </a:solidFill>
            <a:ln w="12700" cap="flat" cmpd="sng" algn="ctr">
              <a:solidFill>
                <a:schemeClr val="tx1">
                  <a:lumMod val="65000"/>
                  <a:lumOff val="35000"/>
                </a:schemeClr>
              </a:solidFill>
              <a:prstDash val="solid"/>
              <a:round/>
              <a:headEnd type="none" w="med" len="med"/>
              <a:tailEnd type="none" w="med" len="med"/>
            </a:ln>
            <a:effectLst/>
          </p:spPr>
          <p:txBody>
            <a:bodyPr vert="horz" wrap="square" lIns="79200" tIns="39600" rIns="79200" bIns="39600" numCol="1" rtlCol="0" anchor="ctr" anchorCtr="0" compatLnSpc="1">
              <a:prstTxWarp prst="textNoShape">
                <a:avLst/>
              </a:prstTxWarp>
              <a:noAutofit/>
            </a:bodyPr>
            <a:lstStyle/>
            <a:p>
              <a:pPr algn="ctr" defTabSz="801688" fontAlgn="base">
                <a:spcBef>
                  <a:spcPct val="0"/>
                </a:spcBef>
                <a:spcAft>
                  <a:spcPct val="0"/>
                </a:spcAft>
              </a:pPr>
              <a:r>
                <a:rPr kumimoji="0" lang="zh-CN" altLang="en-US" sz="900" i="0" u="none" strike="noStrike" cap="none" normalizeH="0" baseline="0" dirty="0" smtClean="0">
                  <a:ln>
                    <a:noFill/>
                  </a:ln>
                  <a:effectLst/>
                  <a:latin typeface="宋体" panose="02010600030101010101" pitchFamily="2" charset="-122"/>
                </a:rPr>
                <a:t>加密计算</a:t>
              </a:r>
            </a:p>
          </p:txBody>
        </p:sp>
        <p:sp>
          <p:nvSpPr>
            <p:cNvPr id="66" name="圆角矩形 65"/>
            <p:cNvSpPr/>
            <p:nvPr/>
          </p:nvSpPr>
          <p:spPr bwMode="auto">
            <a:xfrm>
              <a:off x="6925889" y="2270416"/>
              <a:ext cx="893155" cy="295018"/>
            </a:xfrm>
            <a:prstGeom prst="roundRect">
              <a:avLst>
                <a:gd name="adj" fmla="val 5625"/>
              </a:avLst>
            </a:prstGeom>
            <a:solidFill>
              <a:srgbClr val="DAE3F3"/>
            </a:solidFill>
            <a:ln w="12700" cap="flat" cmpd="sng" algn="ctr">
              <a:solidFill>
                <a:schemeClr val="tx1">
                  <a:lumMod val="75000"/>
                  <a:lumOff val="25000"/>
                </a:schemeClr>
              </a:solidFill>
              <a:prstDash val="solid"/>
              <a:round/>
              <a:headEnd type="none" w="med" len="med"/>
              <a:tailEnd type="none" w="med" len="med"/>
            </a:ln>
            <a:effectLst/>
          </p:spPr>
          <p:txBody>
            <a:bodyPr vert="horz" wrap="square" lIns="79200" tIns="39600" rIns="79200" bIns="39600" numCol="1" rtlCol="0" anchor="ctr" anchorCtr="0" compatLnSpc="1">
              <a:prstTxWarp prst="textNoShape">
                <a:avLst/>
              </a:prstTxWarp>
              <a:noAutofit/>
            </a:bodyPr>
            <a:lstStyle/>
            <a:p>
              <a:pPr algn="ctr" defTabSz="801688" fontAlgn="base">
                <a:spcBef>
                  <a:spcPct val="0"/>
                </a:spcBef>
                <a:spcAft>
                  <a:spcPct val="0"/>
                </a:spcAft>
              </a:pPr>
              <a:r>
                <a:rPr kumimoji="0" lang="zh-CN" altLang="en-US" sz="900" i="0" u="none" strike="noStrike" cap="none" normalizeH="0" baseline="0" dirty="0" smtClean="0">
                  <a:ln>
                    <a:noFill/>
                  </a:ln>
                  <a:effectLst/>
                  <a:latin typeface="宋体" panose="02010600030101010101" pitchFamily="2" charset="-122"/>
                </a:rPr>
                <a:t>模型记录</a:t>
              </a:r>
            </a:p>
          </p:txBody>
        </p:sp>
        <p:sp>
          <p:nvSpPr>
            <p:cNvPr id="117" name="圆角矩形 116"/>
            <p:cNvSpPr/>
            <p:nvPr/>
          </p:nvSpPr>
          <p:spPr bwMode="auto">
            <a:xfrm>
              <a:off x="4895108" y="1622813"/>
              <a:ext cx="3061268" cy="1000780"/>
            </a:xfrm>
            <a:prstGeom prst="roundRect">
              <a:avLst>
                <a:gd name="adj" fmla="val 5625"/>
              </a:avLst>
            </a:prstGeom>
            <a:noFill/>
            <a:ln w="12700" cap="flat" cmpd="sng" algn="ctr">
              <a:solidFill>
                <a:schemeClr val="tx1">
                  <a:lumMod val="75000"/>
                  <a:lumOff val="25000"/>
                </a:schemeClr>
              </a:solid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noAutofit/>
            </a:bodyPr>
            <a:lstStyle/>
            <a:p>
              <a:pPr defTabSz="801688" fontAlgn="base">
                <a:spcBef>
                  <a:spcPct val="0"/>
                </a:spcBef>
                <a:spcAft>
                  <a:spcPct val="0"/>
                </a:spcAft>
              </a:pPr>
              <a:endParaRPr kumimoji="0" lang="zh-CN" altLang="en-US" sz="900" i="0" u="none" strike="noStrike" cap="none" normalizeH="0" baseline="-25000" dirty="0" smtClean="0">
                <a:ln>
                  <a:noFill/>
                </a:ln>
                <a:solidFill>
                  <a:srgbClr val="4F8DD9"/>
                </a:solidFill>
                <a:effectLst/>
                <a:latin typeface="宋体" panose="02010600030101010101" pitchFamily="2" charset="-122"/>
              </a:endParaRPr>
            </a:p>
          </p:txBody>
        </p:sp>
      </p:grpSp>
      <p:sp>
        <p:nvSpPr>
          <p:cNvPr id="118" name="TextBox 195"/>
          <p:cNvSpPr txBox="1"/>
          <p:nvPr/>
        </p:nvSpPr>
        <p:spPr>
          <a:xfrm>
            <a:off x="4342176" y="4520153"/>
            <a:ext cx="503170" cy="230832"/>
          </a:xfrm>
          <a:prstGeom prst="rect">
            <a:avLst/>
          </a:prstGeom>
          <a:noFill/>
        </p:spPr>
        <p:txBody>
          <a:bodyPr wrap="square" rtlCol="0">
            <a:spAutoFit/>
          </a:bodyPr>
          <a:lstStyle/>
          <a:p>
            <a:pPr algn="ctr"/>
            <a:r>
              <a:rPr lang="en-US" altLang="zh-CN" sz="900" b="1" dirty="0" smtClean="0">
                <a:latin typeface="宋体" panose="02010600030101010101" pitchFamily="2" charset="-122"/>
              </a:rPr>
              <a:t>……</a:t>
            </a:r>
            <a:endParaRPr lang="zh-CN" altLang="en-US" sz="900" b="1" dirty="0">
              <a:latin typeface="宋体" panose="02010600030101010101" pitchFamily="2" charset="-122"/>
            </a:endParaRPr>
          </a:p>
        </p:txBody>
      </p:sp>
      <p:sp>
        <p:nvSpPr>
          <p:cNvPr id="125" name="圆角矩形 124"/>
          <p:cNvSpPr/>
          <p:nvPr/>
        </p:nvSpPr>
        <p:spPr bwMode="auto">
          <a:xfrm>
            <a:off x="4853930" y="3750815"/>
            <a:ext cx="4180586" cy="2050127"/>
          </a:xfrm>
          <a:prstGeom prst="roundRect">
            <a:avLst>
              <a:gd name="adj" fmla="val 5625"/>
            </a:avLst>
          </a:prstGeom>
          <a:noFill/>
          <a:ln w="12700" cap="flat" cmpd="sng" algn="ctr">
            <a:solidFill>
              <a:srgbClr val="4472C4"/>
            </a:solidFill>
            <a:prstDash val="sysDash"/>
            <a:round/>
            <a:headEnd type="none" w="med" len="med"/>
            <a:tailEnd type="none" w="med" len="med"/>
          </a:ln>
          <a:effectLst/>
        </p:spPr>
        <p:txBody>
          <a:bodyPr vert="horz" wrap="square" lIns="79200" tIns="39600" rIns="79200" bIns="39600" numCol="1" rtlCol="0" anchor="t" anchorCtr="0" compatLnSpc="1">
            <a:prstTxWarp prst="textNoShape">
              <a:avLst/>
            </a:prstTxWarp>
            <a:noAutofit/>
          </a:bodyPr>
          <a:lstStyle/>
          <a:p>
            <a:pPr defTabSz="801688" fontAlgn="base">
              <a:spcBef>
                <a:spcPct val="0"/>
              </a:spcBef>
              <a:spcAft>
                <a:spcPct val="0"/>
              </a:spcAft>
            </a:pPr>
            <a:endParaRPr kumimoji="0" lang="zh-CN" altLang="en-US" sz="900" i="0" u="none" strike="noStrike" cap="none" normalizeH="0" baseline="0" dirty="0" smtClean="0">
              <a:ln>
                <a:noFill/>
              </a:ln>
              <a:solidFill>
                <a:srgbClr val="8772F2"/>
              </a:solidFill>
              <a:effectLst/>
              <a:latin typeface="宋体" panose="02010600030101010101" pitchFamily="2" charset="-122"/>
            </a:endParaRPr>
          </a:p>
        </p:txBody>
      </p:sp>
      <p:cxnSp>
        <p:nvCxnSpPr>
          <p:cNvPr id="133" name="直接箭头连接符 132"/>
          <p:cNvCxnSpPr/>
          <p:nvPr/>
        </p:nvCxnSpPr>
        <p:spPr bwMode="auto">
          <a:xfrm flipH="1">
            <a:off x="2636183" y="1327285"/>
            <a:ext cx="1354010" cy="312917"/>
          </a:xfrm>
          <a:prstGeom prst="straightConnector1">
            <a:avLst/>
          </a:prstGeom>
          <a:ln>
            <a:headEnd type="triangle"/>
            <a:tailEnd type="triangle"/>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138" name="直接箭头连接符 137"/>
          <p:cNvCxnSpPr>
            <a:endCxn id="117" idx="0"/>
          </p:cNvCxnSpPr>
          <p:nvPr/>
        </p:nvCxnSpPr>
        <p:spPr bwMode="auto">
          <a:xfrm>
            <a:off x="4784628" y="1316232"/>
            <a:ext cx="1641114" cy="306581"/>
          </a:xfrm>
          <a:prstGeom prst="straightConnector1">
            <a:avLst/>
          </a:prstGeom>
          <a:ln>
            <a:headEnd type="triangle"/>
            <a:tailEnd type="triangle"/>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grpSp>
        <p:nvGrpSpPr>
          <p:cNvPr id="183" name="组合 182"/>
          <p:cNvGrpSpPr/>
          <p:nvPr/>
        </p:nvGrpSpPr>
        <p:grpSpPr>
          <a:xfrm>
            <a:off x="170129" y="4215274"/>
            <a:ext cx="598879" cy="509870"/>
            <a:chOff x="-1288403" y="4534496"/>
            <a:chExt cx="598879" cy="509870"/>
          </a:xfrm>
          <a:solidFill>
            <a:srgbClr val="B4C7E7"/>
          </a:solidFill>
        </p:grpSpPr>
        <p:sp>
          <p:nvSpPr>
            <p:cNvPr id="140" name="椭圆 139"/>
            <p:cNvSpPr/>
            <p:nvPr/>
          </p:nvSpPr>
          <p:spPr bwMode="auto">
            <a:xfrm>
              <a:off x="-1140515" y="4534496"/>
              <a:ext cx="95891" cy="95891"/>
            </a:xfrm>
            <a:prstGeom prst="ellipse">
              <a:avLst/>
            </a:prstGeom>
            <a:solidFill>
              <a:srgbClr val="B3E0B4"/>
            </a:solidFill>
            <a:ln>
              <a:solidFill>
                <a:schemeClr val="tx1"/>
              </a:solidFill>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900" b="0" i="0" u="none" strike="noStrike" cap="none" normalizeH="0" baseline="-25000" smtClean="0">
                <a:ln>
                  <a:noFill/>
                </a:ln>
                <a:solidFill>
                  <a:schemeClr val="tx1"/>
                </a:solidFill>
                <a:effectLst/>
                <a:latin typeface="宋体" panose="02010600030101010101" pitchFamily="2" charset="-122"/>
              </a:endParaRPr>
            </a:p>
          </p:txBody>
        </p:sp>
        <p:sp>
          <p:nvSpPr>
            <p:cNvPr id="144" name="椭圆 143"/>
            <p:cNvSpPr/>
            <p:nvPr/>
          </p:nvSpPr>
          <p:spPr bwMode="auto">
            <a:xfrm>
              <a:off x="-941018" y="4537947"/>
              <a:ext cx="95891" cy="95891"/>
            </a:xfrm>
            <a:prstGeom prst="ellipse">
              <a:avLst/>
            </a:prstGeom>
            <a:solidFill>
              <a:srgbClr val="B3E0B4"/>
            </a:solidFill>
            <a:ln>
              <a:solidFill>
                <a:schemeClr val="tx1"/>
              </a:solidFill>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900" b="0" i="0" u="none" strike="noStrike" cap="none" normalizeH="0" baseline="-25000" smtClean="0">
                <a:ln>
                  <a:noFill/>
                </a:ln>
                <a:solidFill>
                  <a:schemeClr val="tx1"/>
                </a:solidFill>
                <a:effectLst/>
                <a:latin typeface="宋体" panose="02010600030101010101" pitchFamily="2" charset="-122"/>
              </a:endParaRPr>
            </a:p>
          </p:txBody>
        </p:sp>
        <p:sp>
          <p:nvSpPr>
            <p:cNvPr id="145" name="椭圆 144"/>
            <p:cNvSpPr/>
            <p:nvPr/>
          </p:nvSpPr>
          <p:spPr bwMode="auto">
            <a:xfrm>
              <a:off x="-1288403" y="4749206"/>
              <a:ext cx="95891" cy="95891"/>
            </a:xfrm>
            <a:prstGeom prst="ellipse">
              <a:avLst/>
            </a:prstGeom>
            <a:solidFill>
              <a:srgbClr val="A9C2F0"/>
            </a:solidFill>
            <a:ln>
              <a:solidFill>
                <a:schemeClr val="tx1"/>
              </a:solidFill>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900" b="0" i="0" u="none" strike="noStrike" cap="none" normalizeH="0" baseline="-25000" smtClean="0">
                <a:ln>
                  <a:noFill/>
                </a:ln>
                <a:solidFill>
                  <a:schemeClr val="tx1"/>
                </a:solidFill>
                <a:effectLst/>
                <a:latin typeface="宋体" panose="02010600030101010101" pitchFamily="2" charset="-122"/>
              </a:endParaRPr>
            </a:p>
          </p:txBody>
        </p:sp>
        <p:sp>
          <p:nvSpPr>
            <p:cNvPr id="146" name="椭圆 145"/>
            <p:cNvSpPr/>
            <p:nvPr/>
          </p:nvSpPr>
          <p:spPr bwMode="auto">
            <a:xfrm>
              <a:off x="-1036909" y="4743211"/>
              <a:ext cx="95891" cy="95891"/>
            </a:xfrm>
            <a:prstGeom prst="ellipse">
              <a:avLst/>
            </a:prstGeom>
            <a:solidFill>
              <a:srgbClr val="A9C2F0"/>
            </a:solidFill>
            <a:ln>
              <a:solidFill>
                <a:schemeClr val="tx1"/>
              </a:solidFill>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900" b="0" i="0" u="none" strike="noStrike" cap="none" normalizeH="0" baseline="-25000" smtClean="0">
                <a:ln>
                  <a:noFill/>
                </a:ln>
                <a:solidFill>
                  <a:schemeClr val="tx1"/>
                </a:solidFill>
                <a:effectLst/>
                <a:latin typeface="宋体" panose="02010600030101010101" pitchFamily="2" charset="-122"/>
              </a:endParaRPr>
            </a:p>
          </p:txBody>
        </p:sp>
        <p:sp>
          <p:nvSpPr>
            <p:cNvPr id="147" name="椭圆 146"/>
            <p:cNvSpPr/>
            <p:nvPr/>
          </p:nvSpPr>
          <p:spPr bwMode="auto">
            <a:xfrm>
              <a:off x="-785415" y="4744685"/>
              <a:ext cx="95891" cy="95891"/>
            </a:xfrm>
            <a:prstGeom prst="ellipse">
              <a:avLst/>
            </a:prstGeom>
            <a:solidFill>
              <a:srgbClr val="A9C2F0"/>
            </a:solidFill>
            <a:ln>
              <a:solidFill>
                <a:schemeClr val="tx1"/>
              </a:solidFill>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900" b="0" i="0" u="none" strike="noStrike" cap="none" normalizeH="0" baseline="-25000" smtClean="0">
                <a:ln>
                  <a:noFill/>
                </a:ln>
                <a:solidFill>
                  <a:schemeClr val="tx1"/>
                </a:solidFill>
                <a:effectLst/>
                <a:latin typeface="宋体" panose="02010600030101010101" pitchFamily="2" charset="-122"/>
              </a:endParaRPr>
            </a:p>
          </p:txBody>
        </p:sp>
        <p:sp>
          <p:nvSpPr>
            <p:cNvPr id="148" name="椭圆 147"/>
            <p:cNvSpPr/>
            <p:nvPr/>
          </p:nvSpPr>
          <p:spPr bwMode="auto">
            <a:xfrm>
              <a:off x="-938434" y="4948475"/>
              <a:ext cx="95891" cy="95891"/>
            </a:xfrm>
            <a:prstGeom prst="ellipse">
              <a:avLst/>
            </a:prstGeom>
            <a:solidFill>
              <a:srgbClr val="A9C2F0"/>
            </a:solidFill>
            <a:ln>
              <a:solidFill>
                <a:schemeClr val="tx1"/>
              </a:solidFill>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900" b="0" i="0" u="none" strike="noStrike" cap="none" normalizeH="0" baseline="-25000" smtClean="0">
                <a:ln>
                  <a:noFill/>
                </a:ln>
                <a:solidFill>
                  <a:schemeClr val="tx1"/>
                </a:solidFill>
                <a:effectLst/>
                <a:latin typeface="宋体" panose="02010600030101010101" pitchFamily="2" charset="-122"/>
              </a:endParaRPr>
            </a:p>
          </p:txBody>
        </p:sp>
        <p:sp>
          <p:nvSpPr>
            <p:cNvPr id="149" name="椭圆 148"/>
            <p:cNvSpPr/>
            <p:nvPr/>
          </p:nvSpPr>
          <p:spPr bwMode="auto">
            <a:xfrm>
              <a:off x="-1138558" y="4948475"/>
              <a:ext cx="95891" cy="95891"/>
            </a:xfrm>
            <a:prstGeom prst="ellipse">
              <a:avLst/>
            </a:prstGeom>
            <a:solidFill>
              <a:srgbClr val="A9C2F0"/>
            </a:solidFill>
            <a:ln>
              <a:solidFill>
                <a:schemeClr val="tx1"/>
              </a:solidFill>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900" b="0" i="0" u="none" strike="noStrike" cap="none" normalizeH="0" baseline="-25000" smtClean="0">
                <a:ln>
                  <a:noFill/>
                </a:ln>
                <a:solidFill>
                  <a:schemeClr val="tx1"/>
                </a:solidFill>
                <a:effectLst/>
                <a:latin typeface="宋体" panose="02010600030101010101" pitchFamily="2" charset="-122"/>
              </a:endParaRPr>
            </a:p>
          </p:txBody>
        </p:sp>
        <p:cxnSp>
          <p:nvCxnSpPr>
            <p:cNvPr id="151" name="直接连接符 150"/>
            <p:cNvCxnSpPr>
              <a:stCxn id="145" idx="0"/>
              <a:endCxn id="140" idx="4"/>
            </p:cNvCxnSpPr>
            <p:nvPr/>
          </p:nvCxnSpPr>
          <p:spPr bwMode="auto">
            <a:xfrm flipV="1">
              <a:off x="-1240457" y="4630387"/>
              <a:ext cx="147888" cy="118819"/>
            </a:xfrm>
            <a:prstGeom prst="line">
              <a:avLst/>
            </a:prstGeom>
            <a:grpFill/>
            <a:ln/>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153" name="直接连接符 152"/>
            <p:cNvCxnSpPr>
              <a:stCxn id="140" idx="4"/>
              <a:endCxn id="146" idx="0"/>
            </p:cNvCxnSpPr>
            <p:nvPr/>
          </p:nvCxnSpPr>
          <p:spPr bwMode="auto">
            <a:xfrm>
              <a:off x="-1092569" y="4630387"/>
              <a:ext cx="103606" cy="112824"/>
            </a:xfrm>
            <a:prstGeom prst="line">
              <a:avLst/>
            </a:prstGeom>
            <a:grpFill/>
            <a:ln/>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155" name="直接连接符 154"/>
            <p:cNvCxnSpPr>
              <a:stCxn id="144" idx="4"/>
              <a:endCxn id="146" idx="0"/>
            </p:cNvCxnSpPr>
            <p:nvPr/>
          </p:nvCxnSpPr>
          <p:spPr bwMode="auto">
            <a:xfrm flipH="1">
              <a:off x="-988963" y="4633838"/>
              <a:ext cx="95891" cy="109373"/>
            </a:xfrm>
            <a:prstGeom prst="line">
              <a:avLst/>
            </a:prstGeom>
            <a:grpFill/>
            <a:ln/>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157" name="直接连接符 156"/>
            <p:cNvCxnSpPr>
              <a:endCxn id="144" idx="4"/>
            </p:cNvCxnSpPr>
            <p:nvPr/>
          </p:nvCxnSpPr>
          <p:spPr bwMode="auto">
            <a:xfrm flipV="1">
              <a:off x="-1221979" y="4633838"/>
              <a:ext cx="328907" cy="105922"/>
            </a:xfrm>
            <a:prstGeom prst="line">
              <a:avLst/>
            </a:prstGeom>
            <a:grpFill/>
            <a:ln w="9525" cap="flat" cmpd="sng" algn="ctr">
              <a:solidFill>
                <a:schemeClr val="tx1"/>
              </a:solidFill>
              <a:prstDash val="solid"/>
              <a:round/>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159" name="直接连接符 158"/>
            <p:cNvCxnSpPr>
              <a:stCxn id="140" idx="4"/>
              <a:endCxn id="147" idx="0"/>
            </p:cNvCxnSpPr>
            <p:nvPr/>
          </p:nvCxnSpPr>
          <p:spPr bwMode="auto">
            <a:xfrm>
              <a:off x="-1092569" y="4630387"/>
              <a:ext cx="355100" cy="114298"/>
            </a:xfrm>
            <a:prstGeom prst="line">
              <a:avLst/>
            </a:prstGeom>
            <a:grpFill/>
            <a:ln/>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161" name="直接连接符 160"/>
            <p:cNvCxnSpPr>
              <a:stCxn id="144" idx="4"/>
            </p:cNvCxnSpPr>
            <p:nvPr/>
          </p:nvCxnSpPr>
          <p:spPr bwMode="auto">
            <a:xfrm>
              <a:off x="-893072" y="4633838"/>
              <a:ext cx="138263" cy="107460"/>
            </a:xfrm>
            <a:prstGeom prst="line">
              <a:avLst/>
            </a:prstGeom>
            <a:grpFill/>
            <a:ln/>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164" name="直接连接符 163"/>
            <p:cNvCxnSpPr>
              <a:endCxn id="149" idx="0"/>
            </p:cNvCxnSpPr>
            <p:nvPr/>
          </p:nvCxnSpPr>
          <p:spPr bwMode="auto">
            <a:xfrm>
              <a:off x="-1211823" y="4852584"/>
              <a:ext cx="121211" cy="95891"/>
            </a:xfrm>
            <a:prstGeom prst="line">
              <a:avLst/>
            </a:prstGeom>
            <a:grpFill/>
            <a:ln/>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166" name="直接连接符 165"/>
            <p:cNvCxnSpPr>
              <a:stCxn id="147" idx="4"/>
              <a:endCxn id="148" idx="0"/>
            </p:cNvCxnSpPr>
            <p:nvPr/>
          </p:nvCxnSpPr>
          <p:spPr bwMode="auto">
            <a:xfrm flipH="1">
              <a:off x="-890488" y="4840576"/>
              <a:ext cx="153019" cy="107899"/>
            </a:xfrm>
            <a:prstGeom prst="line">
              <a:avLst/>
            </a:prstGeom>
            <a:grpFill/>
            <a:ln/>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173" name="直接连接符 172"/>
            <p:cNvCxnSpPr>
              <a:stCxn id="148" idx="0"/>
            </p:cNvCxnSpPr>
            <p:nvPr/>
          </p:nvCxnSpPr>
          <p:spPr bwMode="auto">
            <a:xfrm flipH="1" flipV="1">
              <a:off x="-1220612" y="4847659"/>
              <a:ext cx="330124" cy="100816"/>
            </a:xfrm>
            <a:prstGeom prst="line">
              <a:avLst/>
            </a:prstGeom>
            <a:grpFill/>
            <a:ln/>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176" name="直接连接符 175"/>
            <p:cNvCxnSpPr>
              <a:stCxn id="149" idx="0"/>
              <a:endCxn id="146" idx="4"/>
            </p:cNvCxnSpPr>
            <p:nvPr/>
          </p:nvCxnSpPr>
          <p:spPr bwMode="auto">
            <a:xfrm flipV="1">
              <a:off x="-1090612" y="4839102"/>
              <a:ext cx="101649" cy="109373"/>
            </a:xfrm>
            <a:prstGeom prst="line">
              <a:avLst/>
            </a:prstGeom>
            <a:grpFill/>
            <a:ln/>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180" name="直接连接符 179"/>
            <p:cNvCxnSpPr>
              <a:stCxn id="149" idx="7"/>
              <a:endCxn id="147" idx="4"/>
            </p:cNvCxnSpPr>
            <p:nvPr/>
          </p:nvCxnSpPr>
          <p:spPr bwMode="auto">
            <a:xfrm flipV="1">
              <a:off x="-1056710" y="4840576"/>
              <a:ext cx="319241" cy="121942"/>
            </a:xfrm>
            <a:prstGeom prst="line">
              <a:avLst/>
            </a:prstGeom>
            <a:grpFill/>
            <a:ln/>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182" name="直接连接符 181"/>
            <p:cNvCxnSpPr>
              <a:stCxn id="146" idx="4"/>
              <a:endCxn id="148" idx="0"/>
            </p:cNvCxnSpPr>
            <p:nvPr/>
          </p:nvCxnSpPr>
          <p:spPr bwMode="auto">
            <a:xfrm>
              <a:off x="-988963" y="4839102"/>
              <a:ext cx="98475" cy="109373"/>
            </a:xfrm>
            <a:prstGeom prst="line">
              <a:avLst/>
            </a:prstGeom>
            <a:grpFill/>
            <a:ln/>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grpSp>
      <p:sp>
        <p:nvSpPr>
          <p:cNvPr id="184" name="右箭头 183"/>
          <p:cNvSpPr/>
          <p:nvPr/>
        </p:nvSpPr>
        <p:spPr bwMode="auto">
          <a:xfrm>
            <a:off x="5602189" y="4431215"/>
            <a:ext cx="268985" cy="192581"/>
          </a:xfrm>
          <a:prstGeom prst="rightArrow">
            <a:avLst/>
          </a:prstGeom>
          <a:solidFill>
            <a:srgbClr val="EDEDED"/>
          </a:solidFill>
          <a:ln>
            <a:solidFill>
              <a:schemeClr val="tx1"/>
            </a:solidFill>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900" b="0" i="0" u="none" strike="noStrike" cap="none" normalizeH="0" baseline="0" smtClean="0">
              <a:ln>
                <a:noFill/>
              </a:ln>
              <a:solidFill>
                <a:schemeClr val="tx1"/>
              </a:solidFill>
              <a:effectLst/>
              <a:latin typeface="宋体" panose="02010600030101010101" pitchFamily="2" charset="-122"/>
            </a:endParaRPr>
          </a:p>
        </p:txBody>
      </p:sp>
      <p:grpSp>
        <p:nvGrpSpPr>
          <p:cNvPr id="185" name="组合 184"/>
          <p:cNvGrpSpPr/>
          <p:nvPr/>
        </p:nvGrpSpPr>
        <p:grpSpPr>
          <a:xfrm>
            <a:off x="4932040" y="4243368"/>
            <a:ext cx="598879" cy="509870"/>
            <a:chOff x="-1288403" y="4534496"/>
            <a:chExt cx="598879" cy="509870"/>
          </a:xfrm>
        </p:grpSpPr>
        <p:sp>
          <p:nvSpPr>
            <p:cNvPr id="186" name="椭圆 185"/>
            <p:cNvSpPr/>
            <p:nvPr/>
          </p:nvSpPr>
          <p:spPr bwMode="auto">
            <a:xfrm>
              <a:off x="-1140515" y="4534496"/>
              <a:ext cx="95891" cy="95891"/>
            </a:xfrm>
            <a:prstGeom prst="ellipse">
              <a:avLst/>
            </a:prstGeom>
            <a:solidFill>
              <a:srgbClr val="C5E0B4"/>
            </a:solidFill>
            <a:ln>
              <a:solidFill>
                <a:schemeClr val="tx1"/>
              </a:solidFill>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900" b="0" i="0" u="none" strike="noStrike" cap="none" normalizeH="0" baseline="-25000" smtClean="0">
                <a:ln>
                  <a:noFill/>
                </a:ln>
                <a:solidFill>
                  <a:schemeClr val="tx1"/>
                </a:solidFill>
                <a:effectLst/>
                <a:latin typeface="宋体" panose="02010600030101010101" pitchFamily="2" charset="-122"/>
              </a:endParaRPr>
            </a:p>
          </p:txBody>
        </p:sp>
        <p:sp>
          <p:nvSpPr>
            <p:cNvPr id="187" name="椭圆 186"/>
            <p:cNvSpPr/>
            <p:nvPr/>
          </p:nvSpPr>
          <p:spPr bwMode="auto">
            <a:xfrm>
              <a:off x="-941018" y="4537947"/>
              <a:ext cx="95891" cy="95891"/>
            </a:xfrm>
            <a:prstGeom prst="ellipse">
              <a:avLst/>
            </a:prstGeom>
            <a:solidFill>
              <a:srgbClr val="C5E0B4"/>
            </a:solidFill>
            <a:ln>
              <a:solidFill>
                <a:schemeClr val="tx1"/>
              </a:solidFill>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900" b="0" i="0" u="none" strike="noStrike" cap="none" normalizeH="0" baseline="-25000" smtClean="0">
                <a:ln>
                  <a:noFill/>
                </a:ln>
                <a:solidFill>
                  <a:schemeClr val="tx1"/>
                </a:solidFill>
                <a:effectLst/>
                <a:latin typeface="宋体" panose="02010600030101010101" pitchFamily="2" charset="-122"/>
              </a:endParaRPr>
            </a:p>
          </p:txBody>
        </p:sp>
        <p:sp>
          <p:nvSpPr>
            <p:cNvPr id="188" name="椭圆 187"/>
            <p:cNvSpPr/>
            <p:nvPr/>
          </p:nvSpPr>
          <p:spPr bwMode="auto">
            <a:xfrm>
              <a:off x="-1288403" y="4749206"/>
              <a:ext cx="95891" cy="95891"/>
            </a:xfrm>
            <a:prstGeom prst="ellipse">
              <a:avLst/>
            </a:prstGeom>
            <a:solidFill>
              <a:srgbClr val="A9C2F0"/>
            </a:solidFill>
            <a:ln>
              <a:solidFill>
                <a:schemeClr val="tx1"/>
              </a:solidFill>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900" b="0" i="0" u="none" strike="noStrike" cap="none" normalizeH="0" baseline="-25000" smtClean="0">
                <a:ln>
                  <a:noFill/>
                </a:ln>
                <a:solidFill>
                  <a:schemeClr val="tx1"/>
                </a:solidFill>
                <a:effectLst/>
                <a:latin typeface="宋体" panose="02010600030101010101" pitchFamily="2" charset="-122"/>
              </a:endParaRPr>
            </a:p>
          </p:txBody>
        </p:sp>
        <p:sp>
          <p:nvSpPr>
            <p:cNvPr id="189" name="椭圆 188"/>
            <p:cNvSpPr/>
            <p:nvPr/>
          </p:nvSpPr>
          <p:spPr bwMode="auto">
            <a:xfrm>
              <a:off x="-1036909" y="4743211"/>
              <a:ext cx="95891" cy="95891"/>
            </a:xfrm>
            <a:prstGeom prst="ellipse">
              <a:avLst/>
            </a:prstGeom>
            <a:solidFill>
              <a:srgbClr val="A9C2F0"/>
            </a:solidFill>
            <a:ln>
              <a:solidFill>
                <a:schemeClr val="tx1"/>
              </a:solidFill>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900" b="0" i="0" u="none" strike="noStrike" cap="none" normalizeH="0" baseline="-25000" smtClean="0">
                <a:ln>
                  <a:noFill/>
                </a:ln>
                <a:solidFill>
                  <a:schemeClr val="tx1"/>
                </a:solidFill>
                <a:effectLst/>
                <a:latin typeface="宋体" panose="02010600030101010101" pitchFamily="2" charset="-122"/>
              </a:endParaRPr>
            </a:p>
          </p:txBody>
        </p:sp>
        <p:sp>
          <p:nvSpPr>
            <p:cNvPr id="190" name="椭圆 189"/>
            <p:cNvSpPr/>
            <p:nvPr/>
          </p:nvSpPr>
          <p:spPr bwMode="auto">
            <a:xfrm>
              <a:off x="-785415" y="4744685"/>
              <a:ext cx="95891" cy="95891"/>
            </a:xfrm>
            <a:prstGeom prst="ellipse">
              <a:avLst/>
            </a:prstGeom>
            <a:solidFill>
              <a:srgbClr val="A9C2F0"/>
            </a:solidFill>
            <a:ln>
              <a:solidFill>
                <a:schemeClr val="tx1"/>
              </a:solidFill>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900" b="0" i="0" u="none" strike="noStrike" cap="none" normalizeH="0" baseline="-25000" smtClean="0">
                <a:ln>
                  <a:noFill/>
                </a:ln>
                <a:solidFill>
                  <a:schemeClr val="tx1"/>
                </a:solidFill>
                <a:effectLst/>
                <a:latin typeface="宋体" panose="02010600030101010101" pitchFamily="2" charset="-122"/>
              </a:endParaRPr>
            </a:p>
          </p:txBody>
        </p:sp>
        <p:sp>
          <p:nvSpPr>
            <p:cNvPr id="191" name="椭圆 190"/>
            <p:cNvSpPr/>
            <p:nvPr/>
          </p:nvSpPr>
          <p:spPr bwMode="auto">
            <a:xfrm>
              <a:off x="-938434" y="4948475"/>
              <a:ext cx="95891" cy="95891"/>
            </a:xfrm>
            <a:prstGeom prst="ellipse">
              <a:avLst/>
            </a:prstGeom>
            <a:solidFill>
              <a:srgbClr val="A9C2F0"/>
            </a:solidFill>
            <a:ln>
              <a:solidFill>
                <a:schemeClr val="tx1"/>
              </a:solidFill>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900" b="0" i="0" u="none" strike="noStrike" cap="none" normalizeH="0" baseline="-25000" smtClean="0">
                <a:ln>
                  <a:noFill/>
                </a:ln>
                <a:solidFill>
                  <a:schemeClr val="tx1"/>
                </a:solidFill>
                <a:effectLst/>
                <a:latin typeface="宋体" panose="02010600030101010101" pitchFamily="2" charset="-122"/>
              </a:endParaRPr>
            </a:p>
          </p:txBody>
        </p:sp>
        <p:sp>
          <p:nvSpPr>
            <p:cNvPr id="192" name="椭圆 191"/>
            <p:cNvSpPr/>
            <p:nvPr/>
          </p:nvSpPr>
          <p:spPr bwMode="auto">
            <a:xfrm>
              <a:off x="-1138558" y="4948475"/>
              <a:ext cx="95891" cy="95891"/>
            </a:xfrm>
            <a:prstGeom prst="ellipse">
              <a:avLst/>
            </a:prstGeom>
            <a:solidFill>
              <a:srgbClr val="A9C2F0"/>
            </a:solidFill>
            <a:ln>
              <a:solidFill>
                <a:schemeClr val="tx1"/>
              </a:solidFill>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900" b="0" i="0" u="none" strike="noStrike" cap="none" normalizeH="0" baseline="-25000" smtClean="0">
                <a:ln>
                  <a:noFill/>
                </a:ln>
                <a:solidFill>
                  <a:schemeClr val="tx1"/>
                </a:solidFill>
                <a:effectLst/>
                <a:latin typeface="宋体" panose="02010600030101010101" pitchFamily="2" charset="-122"/>
              </a:endParaRPr>
            </a:p>
          </p:txBody>
        </p:sp>
        <p:cxnSp>
          <p:nvCxnSpPr>
            <p:cNvPr id="193" name="直接连接符 192"/>
            <p:cNvCxnSpPr>
              <a:stCxn id="188" idx="0"/>
              <a:endCxn id="186" idx="4"/>
            </p:cNvCxnSpPr>
            <p:nvPr/>
          </p:nvCxnSpPr>
          <p:spPr bwMode="auto">
            <a:xfrm flipV="1">
              <a:off x="-1240457" y="4630387"/>
              <a:ext cx="147888" cy="118819"/>
            </a:xfrm>
            <a:prstGeom prst="line">
              <a:avLst/>
            </a:prstGeom>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194" name="直接连接符 193"/>
            <p:cNvCxnSpPr>
              <a:stCxn id="186" idx="4"/>
              <a:endCxn id="189" idx="0"/>
            </p:cNvCxnSpPr>
            <p:nvPr/>
          </p:nvCxnSpPr>
          <p:spPr bwMode="auto">
            <a:xfrm>
              <a:off x="-1092569" y="4630387"/>
              <a:ext cx="103606" cy="112824"/>
            </a:xfrm>
            <a:prstGeom prst="line">
              <a:avLst/>
            </a:prstGeom>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195" name="直接连接符 194"/>
            <p:cNvCxnSpPr>
              <a:stCxn id="187" idx="4"/>
              <a:endCxn id="189" idx="0"/>
            </p:cNvCxnSpPr>
            <p:nvPr/>
          </p:nvCxnSpPr>
          <p:spPr bwMode="auto">
            <a:xfrm flipH="1">
              <a:off x="-988963" y="4633838"/>
              <a:ext cx="95891" cy="109373"/>
            </a:xfrm>
            <a:prstGeom prst="line">
              <a:avLst/>
            </a:prstGeom>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196" name="直接连接符 195"/>
            <p:cNvCxnSpPr>
              <a:endCxn id="187" idx="4"/>
            </p:cNvCxnSpPr>
            <p:nvPr/>
          </p:nvCxnSpPr>
          <p:spPr bwMode="auto">
            <a:xfrm flipV="1">
              <a:off x="-1221979" y="4633838"/>
              <a:ext cx="328907" cy="105922"/>
            </a:xfrm>
            <a:prstGeom prst="line">
              <a:avLst/>
            </a:prstGeom>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197" name="直接连接符 196"/>
            <p:cNvCxnSpPr>
              <a:stCxn id="186" idx="4"/>
              <a:endCxn id="190" idx="0"/>
            </p:cNvCxnSpPr>
            <p:nvPr/>
          </p:nvCxnSpPr>
          <p:spPr bwMode="auto">
            <a:xfrm>
              <a:off x="-1092569" y="4630387"/>
              <a:ext cx="355100" cy="114298"/>
            </a:xfrm>
            <a:prstGeom prst="line">
              <a:avLst/>
            </a:prstGeom>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198" name="直接连接符 197"/>
            <p:cNvCxnSpPr>
              <a:stCxn id="187" idx="4"/>
            </p:cNvCxnSpPr>
            <p:nvPr/>
          </p:nvCxnSpPr>
          <p:spPr bwMode="auto">
            <a:xfrm>
              <a:off x="-893072" y="4633838"/>
              <a:ext cx="138263" cy="107460"/>
            </a:xfrm>
            <a:prstGeom prst="line">
              <a:avLst/>
            </a:prstGeom>
            <a:ln w="952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199" name="直接连接符 198"/>
            <p:cNvCxnSpPr>
              <a:endCxn id="192" idx="0"/>
            </p:cNvCxnSpPr>
            <p:nvPr/>
          </p:nvCxnSpPr>
          <p:spPr bwMode="auto">
            <a:xfrm>
              <a:off x="-1211823" y="4852584"/>
              <a:ext cx="121211" cy="95891"/>
            </a:xfrm>
            <a:prstGeom prst="line">
              <a:avLst/>
            </a:prstGeom>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200" name="直接连接符 199"/>
            <p:cNvCxnSpPr>
              <a:stCxn id="190" idx="4"/>
              <a:endCxn id="191" idx="0"/>
            </p:cNvCxnSpPr>
            <p:nvPr/>
          </p:nvCxnSpPr>
          <p:spPr bwMode="auto">
            <a:xfrm flipH="1">
              <a:off x="-890488" y="4840576"/>
              <a:ext cx="153019" cy="107899"/>
            </a:xfrm>
            <a:prstGeom prst="line">
              <a:avLst/>
            </a:prstGeom>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201" name="直接连接符 200"/>
            <p:cNvCxnSpPr>
              <a:stCxn id="191" idx="0"/>
            </p:cNvCxnSpPr>
            <p:nvPr/>
          </p:nvCxnSpPr>
          <p:spPr bwMode="auto">
            <a:xfrm flipH="1" flipV="1">
              <a:off x="-1220612" y="4847659"/>
              <a:ext cx="330124" cy="100816"/>
            </a:xfrm>
            <a:prstGeom prst="line">
              <a:avLst/>
            </a:prstGeom>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202" name="直接连接符 201"/>
            <p:cNvCxnSpPr>
              <a:stCxn id="192" idx="0"/>
              <a:endCxn id="189" idx="4"/>
            </p:cNvCxnSpPr>
            <p:nvPr/>
          </p:nvCxnSpPr>
          <p:spPr bwMode="auto">
            <a:xfrm flipV="1">
              <a:off x="-1090612" y="4839102"/>
              <a:ext cx="101649" cy="109373"/>
            </a:xfrm>
            <a:prstGeom prst="line">
              <a:avLst/>
            </a:prstGeom>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203" name="直接连接符 202"/>
            <p:cNvCxnSpPr>
              <a:stCxn id="192" idx="7"/>
              <a:endCxn id="190" idx="4"/>
            </p:cNvCxnSpPr>
            <p:nvPr/>
          </p:nvCxnSpPr>
          <p:spPr bwMode="auto">
            <a:xfrm flipV="1">
              <a:off x="-1056710" y="4840576"/>
              <a:ext cx="319241" cy="121942"/>
            </a:xfrm>
            <a:prstGeom prst="line">
              <a:avLst/>
            </a:prstGeom>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204" name="直接连接符 203"/>
            <p:cNvCxnSpPr>
              <a:stCxn id="189" idx="4"/>
              <a:endCxn id="191" idx="0"/>
            </p:cNvCxnSpPr>
            <p:nvPr/>
          </p:nvCxnSpPr>
          <p:spPr bwMode="auto">
            <a:xfrm>
              <a:off x="-988963" y="4839102"/>
              <a:ext cx="98475" cy="109373"/>
            </a:xfrm>
            <a:prstGeom prst="line">
              <a:avLst/>
            </a:prstGeom>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grpSp>
      <p:sp>
        <p:nvSpPr>
          <p:cNvPr id="205" name="右箭头 204"/>
          <p:cNvSpPr/>
          <p:nvPr/>
        </p:nvSpPr>
        <p:spPr bwMode="auto">
          <a:xfrm rot="-5400000">
            <a:off x="2405400" y="5045714"/>
            <a:ext cx="268985" cy="192581"/>
          </a:xfrm>
          <a:prstGeom prst="rightArrow">
            <a:avLst/>
          </a:prstGeom>
          <a:solidFill>
            <a:srgbClr val="EDEDED"/>
          </a:solidFill>
          <a:ln>
            <a:solidFill>
              <a:schemeClr val="tx1"/>
            </a:solidFill>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900" b="0" i="0" u="none" strike="noStrike" cap="none" normalizeH="0" baseline="0" smtClean="0">
              <a:ln>
                <a:noFill/>
              </a:ln>
              <a:solidFill>
                <a:schemeClr val="tx1"/>
              </a:solidFill>
              <a:effectLst/>
              <a:latin typeface="宋体" panose="02010600030101010101" pitchFamily="2" charset="-122"/>
            </a:endParaRPr>
          </a:p>
        </p:txBody>
      </p:sp>
      <p:sp>
        <p:nvSpPr>
          <p:cNvPr id="207" name="右箭头 206"/>
          <p:cNvSpPr/>
          <p:nvPr/>
        </p:nvSpPr>
        <p:spPr bwMode="auto">
          <a:xfrm rot="-5400000">
            <a:off x="7196873" y="5045714"/>
            <a:ext cx="268985" cy="192581"/>
          </a:xfrm>
          <a:prstGeom prst="rightArrow">
            <a:avLst/>
          </a:prstGeom>
          <a:solidFill>
            <a:srgbClr val="EDEDED"/>
          </a:solidFill>
          <a:ln w="9525">
            <a:solidFill>
              <a:schemeClr val="tx1"/>
            </a:solidFill>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900" b="0" i="0" u="none" strike="noStrike" cap="none" normalizeH="0" baseline="0" smtClean="0">
              <a:solidFill>
                <a:schemeClr val="tx1"/>
              </a:solidFill>
              <a:effectLst/>
              <a:latin typeface="宋体" panose="02010600030101010101" pitchFamily="2" charset="-122"/>
            </a:endParaRPr>
          </a:p>
        </p:txBody>
      </p:sp>
    </p:spTree>
    <p:extLst>
      <p:ext uri="{BB962C8B-B14F-4D97-AF65-F5344CB8AC3E}">
        <p14:creationId xmlns:p14="http://schemas.microsoft.com/office/powerpoint/2010/main" val="3795283400"/>
      </p:ext>
    </p:extLst>
  </p:cSld>
  <p:clrMapOvr>
    <a:masterClrMapping/>
  </p:clrMapOvr>
  <p:transition advClick="0" advTm="8000">
    <p:fade thruBlk="1"/>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流程图: 终止 47"/>
          <p:cNvSpPr/>
          <p:nvPr/>
        </p:nvSpPr>
        <p:spPr bwMode="auto">
          <a:xfrm>
            <a:off x="1691680" y="1721264"/>
            <a:ext cx="1040583" cy="396262"/>
          </a:xfrm>
          <a:prstGeom prst="flowChartTerminator">
            <a:avLst/>
          </a:prstGeom>
          <a:solidFill>
            <a:srgbClr val="F8CBAD"/>
          </a:solidFill>
          <a:ln>
            <a:solidFill>
              <a:schemeClr val="tx1"/>
            </a:solidFill>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900" b="0" i="0" u="none" strike="noStrike" cap="none" normalizeH="0" baseline="0" dirty="0" smtClean="0">
              <a:ln>
                <a:noFill/>
              </a:ln>
              <a:solidFill>
                <a:schemeClr val="tx1"/>
              </a:solidFill>
              <a:effectLst/>
              <a:latin typeface="Times New Roman" panose="02020603050405020304" pitchFamily="18" charset="0"/>
              <a:ea typeface="宋体" charset="-122"/>
              <a:cs typeface="Times New Roman" panose="02020603050405020304" pitchFamily="18" charset="0"/>
            </a:endParaRPr>
          </a:p>
        </p:txBody>
      </p:sp>
      <p:sp>
        <p:nvSpPr>
          <p:cNvPr id="71" name="圆角矩形 70"/>
          <p:cNvSpPr/>
          <p:nvPr/>
        </p:nvSpPr>
        <p:spPr bwMode="auto">
          <a:xfrm>
            <a:off x="971600" y="2664479"/>
            <a:ext cx="968575" cy="389151"/>
          </a:xfrm>
          <a:prstGeom prst="roundRect">
            <a:avLst>
              <a:gd name="adj" fmla="val 5625"/>
            </a:avLst>
          </a:prstGeom>
          <a:solidFill>
            <a:srgbClr val="B3E0B4"/>
          </a:solidFill>
          <a:ln w="12700" cap="flat" cmpd="sng" algn="ctr">
            <a:solidFill>
              <a:schemeClr val="tx1">
                <a:lumMod val="75000"/>
                <a:lumOff val="25000"/>
              </a:schemeClr>
            </a:solid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defTabSz="801688" fontAlgn="base">
              <a:spcBef>
                <a:spcPct val="0"/>
              </a:spcBef>
              <a:spcAft>
                <a:spcPct val="0"/>
              </a:spcAft>
            </a:pPr>
            <a:r>
              <a:rPr lang="en-US" altLang="zh-CN" sz="900" b="1" dirty="0" smtClean="0">
                <a:latin typeface="Times New Roman" panose="02020603050405020304" pitchFamily="18" charset="0"/>
                <a:ea typeface="微软雅黑" pitchFamily="34" charset="-122"/>
                <a:cs typeface="Times New Roman" panose="02020603050405020304" pitchFamily="18" charset="0"/>
              </a:rPr>
              <a:t>Kernel_1</a:t>
            </a:r>
          </a:p>
          <a:p>
            <a:pPr algn="ctr" defTabSz="801688" fontAlgn="base">
              <a:spcBef>
                <a:spcPct val="0"/>
              </a:spcBef>
              <a:spcAft>
                <a:spcPct val="0"/>
              </a:spcAft>
            </a:pPr>
            <a:r>
              <a:rPr lang="en-US" altLang="zh-CN" sz="900" dirty="0" smtClean="0">
                <a:latin typeface="Times New Roman" panose="02020603050405020304" pitchFamily="18" charset="0"/>
                <a:ea typeface="微软雅黑" pitchFamily="34" charset="-122"/>
                <a:cs typeface="Times New Roman" panose="02020603050405020304" pitchFamily="18" charset="0"/>
              </a:rPr>
              <a:t>(CPU)</a:t>
            </a:r>
            <a:endParaRPr lang="zh-CN" altLang="en-US" sz="900" dirty="0" smtClean="0">
              <a:latin typeface="Times New Roman" panose="02020603050405020304" pitchFamily="18" charset="0"/>
              <a:ea typeface="微软雅黑" pitchFamily="34" charset="-122"/>
              <a:cs typeface="Times New Roman" panose="02020603050405020304" pitchFamily="18" charset="0"/>
            </a:endParaRPr>
          </a:p>
        </p:txBody>
      </p:sp>
      <p:sp>
        <p:nvSpPr>
          <p:cNvPr id="22" name="圆角矩形 21"/>
          <p:cNvSpPr/>
          <p:nvPr/>
        </p:nvSpPr>
        <p:spPr bwMode="auto">
          <a:xfrm>
            <a:off x="2537774" y="2664479"/>
            <a:ext cx="968575" cy="389151"/>
          </a:xfrm>
          <a:prstGeom prst="roundRect">
            <a:avLst>
              <a:gd name="adj" fmla="val 5625"/>
            </a:avLst>
          </a:prstGeom>
          <a:solidFill>
            <a:srgbClr val="B3E0B4"/>
          </a:solidFill>
          <a:ln w="12700" cap="flat" cmpd="sng" algn="ctr">
            <a:solidFill>
              <a:schemeClr val="tx1">
                <a:lumMod val="75000"/>
                <a:lumOff val="25000"/>
              </a:schemeClr>
            </a:solid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defTabSz="801688" fontAlgn="base">
              <a:spcBef>
                <a:spcPct val="0"/>
              </a:spcBef>
              <a:spcAft>
                <a:spcPct val="0"/>
              </a:spcAft>
            </a:pPr>
            <a:r>
              <a:rPr lang="en-US" altLang="zh-CN" sz="900" b="1" dirty="0" smtClean="0">
                <a:latin typeface="Times New Roman" panose="02020603050405020304" pitchFamily="18" charset="0"/>
                <a:ea typeface="微软雅黑" pitchFamily="34" charset="-122"/>
                <a:cs typeface="Times New Roman" panose="02020603050405020304" pitchFamily="18" charset="0"/>
              </a:rPr>
              <a:t>Kernel_2</a:t>
            </a:r>
          </a:p>
          <a:p>
            <a:pPr algn="ctr" defTabSz="801688" fontAlgn="base">
              <a:spcBef>
                <a:spcPct val="0"/>
              </a:spcBef>
              <a:spcAft>
                <a:spcPct val="0"/>
              </a:spcAft>
            </a:pPr>
            <a:r>
              <a:rPr lang="en-US" altLang="zh-CN" sz="900" dirty="0" smtClean="0">
                <a:latin typeface="Times New Roman" panose="02020603050405020304" pitchFamily="18" charset="0"/>
                <a:ea typeface="微软雅黑" pitchFamily="34" charset="-122"/>
                <a:cs typeface="Times New Roman" panose="02020603050405020304" pitchFamily="18" charset="0"/>
              </a:rPr>
              <a:t>(CPU)</a:t>
            </a:r>
            <a:endParaRPr lang="zh-CN" altLang="en-US" sz="900" dirty="0" smtClean="0">
              <a:latin typeface="Times New Roman" panose="02020603050405020304" pitchFamily="18" charset="0"/>
              <a:ea typeface="微软雅黑" pitchFamily="34" charset="-122"/>
              <a:cs typeface="Times New Roman" panose="02020603050405020304" pitchFamily="18" charset="0"/>
            </a:endParaRPr>
          </a:p>
        </p:txBody>
      </p:sp>
      <p:sp>
        <p:nvSpPr>
          <p:cNvPr id="23" name="圆角矩形 22"/>
          <p:cNvSpPr/>
          <p:nvPr/>
        </p:nvSpPr>
        <p:spPr bwMode="auto">
          <a:xfrm>
            <a:off x="4103948" y="2664479"/>
            <a:ext cx="968575" cy="389151"/>
          </a:xfrm>
          <a:prstGeom prst="roundRect">
            <a:avLst>
              <a:gd name="adj" fmla="val 5625"/>
            </a:avLst>
          </a:prstGeom>
          <a:solidFill>
            <a:srgbClr val="B3E0B4"/>
          </a:solidFill>
          <a:ln w="12700" cap="flat" cmpd="sng" algn="ctr">
            <a:solidFill>
              <a:schemeClr val="tx1">
                <a:lumMod val="75000"/>
                <a:lumOff val="25000"/>
              </a:schemeClr>
            </a:solid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defTabSz="801688" fontAlgn="base">
              <a:spcBef>
                <a:spcPct val="0"/>
              </a:spcBef>
              <a:spcAft>
                <a:spcPct val="0"/>
              </a:spcAft>
            </a:pPr>
            <a:r>
              <a:rPr lang="en-US" altLang="zh-CN" sz="900" b="1" dirty="0" smtClean="0">
                <a:latin typeface="Times New Roman" panose="02020603050405020304" pitchFamily="18" charset="0"/>
                <a:ea typeface="微软雅黑" pitchFamily="34" charset="-122"/>
                <a:cs typeface="Times New Roman" panose="02020603050405020304" pitchFamily="18" charset="0"/>
              </a:rPr>
              <a:t>Kernel_5</a:t>
            </a:r>
          </a:p>
          <a:p>
            <a:pPr algn="ctr" defTabSz="801688" fontAlgn="base">
              <a:spcBef>
                <a:spcPct val="0"/>
              </a:spcBef>
              <a:spcAft>
                <a:spcPct val="0"/>
              </a:spcAft>
            </a:pPr>
            <a:r>
              <a:rPr lang="en-US" altLang="zh-CN" sz="900" b="1" dirty="0" smtClean="0">
                <a:latin typeface="Times New Roman" panose="02020603050405020304" pitchFamily="18" charset="0"/>
                <a:ea typeface="微软雅黑" pitchFamily="34" charset="-122"/>
                <a:cs typeface="Times New Roman" panose="02020603050405020304" pitchFamily="18" charset="0"/>
              </a:rPr>
              <a:t> </a:t>
            </a:r>
            <a:r>
              <a:rPr lang="en-US" altLang="zh-CN" sz="900" dirty="0" smtClean="0">
                <a:latin typeface="Times New Roman" panose="02020603050405020304" pitchFamily="18" charset="0"/>
                <a:ea typeface="微软雅黑" pitchFamily="34" charset="-122"/>
                <a:cs typeface="Times New Roman" panose="02020603050405020304" pitchFamily="18" charset="0"/>
              </a:rPr>
              <a:t>(CPU)</a:t>
            </a:r>
            <a:endParaRPr lang="zh-CN" altLang="en-US" sz="900" dirty="0" smtClean="0">
              <a:latin typeface="Times New Roman" panose="02020603050405020304" pitchFamily="18" charset="0"/>
              <a:ea typeface="微软雅黑" pitchFamily="34" charset="-122"/>
              <a:cs typeface="Times New Roman" panose="02020603050405020304" pitchFamily="18" charset="0"/>
            </a:endParaRPr>
          </a:p>
        </p:txBody>
      </p:sp>
      <p:sp>
        <p:nvSpPr>
          <p:cNvPr id="24" name="圆角矩形 23"/>
          <p:cNvSpPr/>
          <p:nvPr/>
        </p:nvSpPr>
        <p:spPr bwMode="auto">
          <a:xfrm>
            <a:off x="7236296" y="2664479"/>
            <a:ext cx="968575" cy="389151"/>
          </a:xfrm>
          <a:prstGeom prst="roundRect">
            <a:avLst>
              <a:gd name="adj" fmla="val 5625"/>
            </a:avLst>
          </a:prstGeom>
          <a:solidFill>
            <a:srgbClr val="B3E0B4"/>
          </a:solidFill>
          <a:ln w="12700" cap="flat" cmpd="sng" algn="ctr">
            <a:solidFill>
              <a:schemeClr val="tx1">
                <a:lumMod val="75000"/>
                <a:lumOff val="25000"/>
              </a:schemeClr>
            </a:solid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defTabSz="801688" fontAlgn="base">
              <a:spcBef>
                <a:spcPct val="0"/>
              </a:spcBef>
              <a:spcAft>
                <a:spcPct val="0"/>
              </a:spcAft>
            </a:pPr>
            <a:r>
              <a:rPr lang="en-US" altLang="zh-CN" sz="900" b="1" dirty="0" smtClean="0">
                <a:latin typeface="Times New Roman" panose="02020603050405020304" pitchFamily="18" charset="0"/>
                <a:ea typeface="微软雅黑" pitchFamily="34" charset="-122"/>
                <a:cs typeface="Times New Roman" panose="02020603050405020304" pitchFamily="18" charset="0"/>
              </a:rPr>
              <a:t>Kernel_9</a:t>
            </a:r>
          </a:p>
          <a:p>
            <a:pPr algn="ctr" defTabSz="801688" fontAlgn="base">
              <a:spcBef>
                <a:spcPct val="0"/>
              </a:spcBef>
              <a:spcAft>
                <a:spcPct val="0"/>
              </a:spcAft>
            </a:pPr>
            <a:r>
              <a:rPr lang="en-US" altLang="zh-CN" sz="900" dirty="0" smtClean="0">
                <a:latin typeface="Times New Roman" panose="02020603050405020304" pitchFamily="18" charset="0"/>
                <a:ea typeface="微软雅黑" pitchFamily="34" charset="-122"/>
                <a:cs typeface="Times New Roman" panose="02020603050405020304" pitchFamily="18" charset="0"/>
              </a:rPr>
              <a:t>(CPU)</a:t>
            </a:r>
            <a:endParaRPr lang="zh-CN" altLang="en-US" sz="900" dirty="0" smtClean="0">
              <a:latin typeface="Times New Roman" panose="02020603050405020304" pitchFamily="18" charset="0"/>
              <a:ea typeface="微软雅黑" pitchFamily="34" charset="-122"/>
              <a:cs typeface="Times New Roman" panose="02020603050405020304" pitchFamily="18" charset="0"/>
            </a:endParaRPr>
          </a:p>
        </p:txBody>
      </p:sp>
      <p:sp>
        <p:nvSpPr>
          <p:cNvPr id="25" name="圆角矩形 24"/>
          <p:cNvSpPr/>
          <p:nvPr/>
        </p:nvSpPr>
        <p:spPr bwMode="auto">
          <a:xfrm>
            <a:off x="5670122" y="2664479"/>
            <a:ext cx="968575" cy="389151"/>
          </a:xfrm>
          <a:prstGeom prst="roundRect">
            <a:avLst>
              <a:gd name="adj" fmla="val 5625"/>
            </a:avLst>
          </a:prstGeom>
          <a:solidFill>
            <a:srgbClr val="FFF2CC"/>
          </a:solidFill>
          <a:ln w="12700" cap="flat" cmpd="sng" algn="ctr">
            <a:solidFill>
              <a:schemeClr val="tx1">
                <a:lumMod val="75000"/>
                <a:lumOff val="25000"/>
              </a:schemeClr>
            </a:solid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defTabSz="801688" fontAlgn="base">
              <a:spcBef>
                <a:spcPct val="0"/>
              </a:spcBef>
              <a:spcAft>
                <a:spcPct val="0"/>
              </a:spcAft>
            </a:pPr>
            <a:r>
              <a:rPr lang="en-US" altLang="zh-CN" sz="900" b="1" dirty="0" smtClean="0">
                <a:latin typeface="Times New Roman" panose="02020603050405020304" pitchFamily="18" charset="0"/>
                <a:ea typeface="微软雅黑" pitchFamily="34" charset="-122"/>
                <a:cs typeface="Times New Roman" panose="02020603050405020304" pitchFamily="18" charset="0"/>
              </a:rPr>
              <a:t>Kernel_7</a:t>
            </a:r>
          </a:p>
          <a:p>
            <a:pPr algn="ctr" defTabSz="801688" fontAlgn="base">
              <a:spcBef>
                <a:spcPct val="0"/>
              </a:spcBef>
              <a:spcAft>
                <a:spcPct val="0"/>
              </a:spcAft>
            </a:pPr>
            <a:r>
              <a:rPr lang="en-US" altLang="zh-CN" sz="900" b="1" dirty="0" smtClean="0">
                <a:latin typeface="Times New Roman" panose="02020603050405020304" pitchFamily="18" charset="0"/>
                <a:ea typeface="微软雅黑" pitchFamily="34" charset="-122"/>
                <a:cs typeface="Times New Roman" panose="02020603050405020304" pitchFamily="18" charset="0"/>
              </a:rPr>
              <a:t> </a:t>
            </a:r>
            <a:r>
              <a:rPr lang="en-US" altLang="zh-CN" sz="900" dirty="0" smtClean="0">
                <a:latin typeface="Times New Roman" panose="02020603050405020304" pitchFamily="18" charset="0"/>
                <a:ea typeface="微软雅黑" pitchFamily="34" charset="-122"/>
                <a:cs typeface="Times New Roman" panose="02020603050405020304" pitchFamily="18" charset="0"/>
              </a:rPr>
              <a:t>(Ascend)</a:t>
            </a:r>
            <a:endParaRPr lang="zh-CN" altLang="en-US" sz="900" dirty="0" smtClean="0">
              <a:latin typeface="Times New Roman" panose="02020603050405020304" pitchFamily="18" charset="0"/>
              <a:ea typeface="微软雅黑" pitchFamily="34" charset="-122"/>
              <a:cs typeface="Times New Roman" panose="02020603050405020304" pitchFamily="18" charset="0"/>
            </a:endParaRPr>
          </a:p>
        </p:txBody>
      </p:sp>
      <p:sp>
        <p:nvSpPr>
          <p:cNvPr id="26" name="圆角矩形 25"/>
          <p:cNvSpPr/>
          <p:nvPr/>
        </p:nvSpPr>
        <p:spPr bwMode="auto">
          <a:xfrm>
            <a:off x="5670122" y="3615912"/>
            <a:ext cx="968575" cy="389151"/>
          </a:xfrm>
          <a:prstGeom prst="roundRect">
            <a:avLst>
              <a:gd name="adj" fmla="val 5625"/>
            </a:avLst>
          </a:prstGeom>
          <a:solidFill>
            <a:srgbClr val="FFF2CC"/>
          </a:solidFill>
          <a:ln w="12700" cap="flat" cmpd="sng" algn="ctr">
            <a:solidFill>
              <a:schemeClr val="tx1">
                <a:lumMod val="75000"/>
                <a:lumOff val="25000"/>
              </a:schemeClr>
            </a:solid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defTabSz="801688" fontAlgn="base">
              <a:spcBef>
                <a:spcPct val="0"/>
              </a:spcBef>
              <a:spcAft>
                <a:spcPct val="0"/>
              </a:spcAft>
            </a:pPr>
            <a:r>
              <a:rPr lang="en-US" altLang="zh-CN" sz="900" b="1" dirty="0" smtClean="0">
                <a:solidFill>
                  <a:srgbClr val="002060"/>
                </a:solidFill>
                <a:latin typeface="Times New Roman" panose="02020603050405020304" pitchFamily="18" charset="0"/>
                <a:ea typeface="微软雅黑" pitchFamily="34" charset="-122"/>
                <a:cs typeface="Times New Roman" panose="02020603050405020304" pitchFamily="18" charset="0"/>
              </a:rPr>
              <a:t>Kernel_8</a:t>
            </a:r>
          </a:p>
          <a:p>
            <a:pPr algn="ctr" defTabSz="801688" fontAlgn="base">
              <a:spcBef>
                <a:spcPct val="0"/>
              </a:spcBef>
              <a:spcAft>
                <a:spcPct val="0"/>
              </a:spcAft>
            </a:pPr>
            <a:r>
              <a:rPr lang="en-US" altLang="zh-CN" sz="900" dirty="0" smtClean="0">
                <a:solidFill>
                  <a:srgbClr val="002060"/>
                </a:solidFill>
                <a:latin typeface="Times New Roman" panose="02020603050405020304" pitchFamily="18" charset="0"/>
                <a:ea typeface="微软雅黑" pitchFamily="34" charset="-122"/>
                <a:cs typeface="Times New Roman" panose="02020603050405020304" pitchFamily="18" charset="0"/>
              </a:rPr>
              <a:t>(Ascend)</a:t>
            </a:r>
            <a:endParaRPr lang="zh-CN" altLang="en-US" sz="900" dirty="0" smtClean="0">
              <a:solidFill>
                <a:srgbClr val="002060"/>
              </a:solidFill>
              <a:latin typeface="Times New Roman" panose="02020603050405020304" pitchFamily="18" charset="0"/>
              <a:ea typeface="微软雅黑" pitchFamily="34" charset="-122"/>
              <a:cs typeface="Times New Roman" panose="02020603050405020304" pitchFamily="18" charset="0"/>
            </a:endParaRPr>
          </a:p>
        </p:txBody>
      </p:sp>
      <p:sp>
        <p:nvSpPr>
          <p:cNvPr id="27" name="圆角矩形 26"/>
          <p:cNvSpPr/>
          <p:nvPr/>
        </p:nvSpPr>
        <p:spPr bwMode="auto">
          <a:xfrm>
            <a:off x="4103948" y="1721264"/>
            <a:ext cx="968575" cy="389151"/>
          </a:xfrm>
          <a:prstGeom prst="roundRect">
            <a:avLst>
              <a:gd name="adj" fmla="val 5625"/>
            </a:avLst>
          </a:prstGeom>
          <a:solidFill>
            <a:srgbClr val="A9C2F0"/>
          </a:solidFill>
          <a:ln w="12700" cap="flat" cmpd="sng" algn="ctr">
            <a:solidFill>
              <a:schemeClr val="tx1">
                <a:lumMod val="75000"/>
                <a:lumOff val="25000"/>
              </a:schemeClr>
            </a:solid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defTabSz="801688" fontAlgn="base">
              <a:spcBef>
                <a:spcPct val="0"/>
              </a:spcBef>
              <a:spcAft>
                <a:spcPct val="0"/>
              </a:spcAft>
            </a:pPr>
            <a:r>
              <a:rPr lang="en-US" altLang="zh-CN" sz="900" b="1" dirty="0" smtClean="0">
                <a:latin typeface="Times New Roman" panose="02020603050405020304" pitchFamily="18" charset="0"/>
                <a:ea typeface="微软雅黑" pitchFamily="34" charset="-122"/>
                <a:cs typeface="Times New Roman" panose="02020603050405020304" pitchFamily="18" charset="0"/>
              </a:rPr>
              <a:t>Kernel_6</a:t>
            </a:r>
          </a:p>
          <a:p>
            <a:pPr algn="ctr" defTabSz="801688" fontAlgn="base">
              <a:spcBef>
                <a:spcPct val="0"/>
              </a:spcBef>
              <a:spcAft>
                <a:spcPct val="0"/>
              </a:spcAft>
            </a:pPr>
            <a:r>
              <a:rPr lang="en-US" altLang="zh-CN" sz="900" dirty="0" smtClean="0">
                <a:latin typeface="Times New Roman" panose="02020603050405020304" pitchFamily="18" charset="0"/>
                <a:ea typeface="微软雅黑" pitchFamily="34" charset="-122"/>
                <a:cs typeface="Times New Roman" panose="02020603050405020304" pitchFamily="18" charset="0"/>
              </a:rPr>
              <a:t>(CPU/Python)</a:t>
            </a:r>
            <a:endParaRPr lang="zh-CN" altLang="en-US" sz="900" dirty="0" smtClean="0">
              <a:latin typeface="Times New Roman" panose="02020603050405020304" pitchFamily="18" charset="0"/>
              <a:ea typeface="微软雅黑" pitchFamily="34" charset="-122"/>
              <a:cs typeface="Times New Roman" panose="02020603050405020304" pitchFamily="18" charset="0"/>
            </a:endParaRPr>
          </a:p>
        </p:txBody>
      </p:sp>
      <p:sp>
        <p:nvSpPr>
          <p:cNvPr id="28" name="流程图: 终止 27"/>
          <p:cNvSpPr/>
          <p:nvPr/>
        </p:nvSpPr>
        <p:spPr bwMode="auto">
          <a:xfrm>
            <a:off x="7203825" y="1721264"/>
            <a:ext cx="1040583" cy="396262"/>
          </a:xfrm>
          <a:prstGeom prst="flowChartTerminator">
            <a:avLst/>
          </a:prstGeom>
          <a:solidFill>
            <a:srgbClr val="F8CBAD"/>
          </a:solidFill>
          <a:ln>
            <a:solidFill>
              <a:schemeClr val="tx1"/>
            </a:solidFill>
          </a:ln>
          <a:effectLst/>
          <a:extLst/>
        </p:spPr>
        <p:txBody>
          <a:bodyPr vert="horz" wrap="square" lIns="91440" tIns="45720" rIns="91440" bIns="45720" numCol="1" rtlCol="0" anchor="t" anchorCtr="0" compatLnSpc="1">
            <a:prstTxWarp prst="textNoShape">
              <a:avLst/>
            </a:prstTxWarp>
          </a:bodyPr>
          <a:lstStyle/>
          <a:p>
            <a:pPr algn="ctr"/>
            <a:r>
              <a:rPr lang="en-US" altLang="zh-CN" sz="900" b="1" dirty="0">
                <a:latin typeface="Times New Roman" panose="02020603050405020304" pitchFamily="18" charset="0"/>
                <a:ea typeface="微软雅黑" pitchFamily="34" charset="-122"/>
                <a:cs typeface="Times New Roman" panose="02020603050405020304" pitchFamily="18" charset="0"/>
              </a:rPr>
              <a:t>Output Data</a:t>
            </a:r>
            <a:endParaRPr lang="zh-CN" altLang="en-US" sz="900" b="1" dirty="0">
              <a:latin typeface="Times New Roman" panose="02020603050405020304" pitchFamily="18" charset="0"/>
              <a:ea typeface="微软雅黑" pitchFamily="34" charset="-122"/>
              <a:cs typeface="Times New Roman" panose="02020603050405020304" pitchFamily="18" charset="0"/>
            </a:endParaRPr>
          </a:p>
        </p:txBody>
      </p:sp>
      <p:sp>
        <p:nvSpPr>
          <p:cNvPr id="29" name="流程图: 终止 28"/>
          <p:cNvSpPr/>
          <p:nvPr/>
        </p:nvSpPr>
        <p:spPr bwMode="auto">
          <a:xfrm>
            <a:off x="1691680" y="1729527"/>
            <a:ext cx="1040583" cy="396262"/>
          </a:xfrm>
          <a:prstGeom prst="flowChartTerminator">
            <a:avLst/>
          </a:prstGeom>
          <a:solidFill>
            <a:srgbClr val="F8CBAD"/>
          </a:solidFill>
          <a:ln>
            <a:solidFill>
              <a:schemeClr val="tx1"/>
            </a:solidFill>
          </a:ln>
          <a:effectLst/>
          <a:extLst/>
        </p:spPr>
        <p:txBody>
          <a:bodyPr vert="horz" wrap="square" lIns="91440" tIns="45720" rIns="91440" bIns="45720" numCol="1" rtlCol="0" anchor="t" anchorCtr="0" compatLnSpc="1">
            <a:prstTxWarp prst="textNoShape">
              <a:avLst/>
            </a:prstTxWarp>
          </a:bodyPr>
          <a:lstStyle/>
          <a:p>
            <a:pPr algn="ctr"/>
            <a:r>
              <a:rPr lang="en-US" altLang="zh-CN" sz="900" b="1" dirty="0">
                <a:latin typeface="Times New Roman" panose="02020603050405020304" pitchFamily="18" charset="0"/>
                <a:ea typeface="微软雅黑" pitchFamily="34" charset="-122"/>
                <a:cs typeface="Times New Roman" panose="02020603050405020304" pitchFamily="18" charset="0"/>
              </a:rPr>
              <a:t>I</a:t>
            </a:r>
            <a:r>
              <a:rPr lang="en-US" altLang="zh-CN" sz="900" b="1" dirty="0" smtClean="0">
                <a:latin typeface="Times New Roman" panose="02020603050405020304" pitchFamily="18" charset="0"/>
                <a:ea typeface="微软雅黑" pitchFamily="34" charset="-122"/>
                <a:cs typeface="Times New Roman" panose="02020603050405020304" pitchFamily="18" charset="0"/>
              </a:rPr>
              <a:t>nput </a:t>
            </a:r>
            <a:r>
              <a:rPr lang="en-US" altLang="zh-CN" sz="900" b="1" dirty="0">
                <a:latin typeface="Times New Roman" panose="02020603050405020304" pitchFamily="18" charset="0"/>
                <a:ea typeface="微软雅黑" pitchFamily="34" charset="-122"/>
                <a:cs typeface="Times New Roman" panose="02020603050405020304" pitchFamily="18" charset="0"/>
              </a:rPr>
              <a:t>Data</a:t>
            </a:r>
            <a:endParaRPr lang="zh-CN" altLang="en-US" sz="900" b="1" dirty="0">
              <a:latin typeface="Times New Roman" panose="02020603050405020304" pitchFamily="18" charset="0"/>
              <a:ea typeface="微软雅黑" pitchFamily="34" charset="-122"/>
              <a:cs typeface="Times New Roman" panose="02020603050405020304" pitchFamily="18" charset="0"/>
            </a:endParaRPr>
          </a:p>
        </p:txBody>
      </p:sp>
      <p:sp>
        <p:nvSpPr>
          <p:cNvPr id="30" name="圆角矩形 29"/>
          <p:cNvSpPr/>
          <p:nvPr/>
        </p:nvSpPr>
        <p:spPr bwMode="auto">
          <a:xfrm>
            <a:off x="971600" y="3615912"/>
            <a:ext cx="968575" cy="389151"/>
          </a:xfrm>
          <a:prstGeom prst="roundRect">
            <a:avLst>
              <a:gd name="adj" fmla="val 5625"/>
            </a:avLst>
          </a:prstGeom>
          <a:solidFill>
            <a:srgbClr val="DEEBF7"/>
          </a:solidFill>
          <a:ln w="12700" cap="flat" cmpd="sng" algn="ctr">
            <a:solidFill>
              <a:schemeClr val="tx1">
                <a:lumMod val="75000"/>
                <a:lumOff val="25000"/>
              </a:schemeClr>
            </a:solid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defTabSz="801688" fontAlgn="base">
              <a:spcBef>
                <a:spcPct val="0"/>
              </a:spcBef>
              <a:spcAft>
                <a:spcPct val="0"/>
              </a:spcAft>
            </a:pPr>
            <a:r>
              <a:rPr lang="en-US" altLang="zh-CN" sz="900" b="1" dirty="0" smtClean="0">
                <a:latin typeface="Times New Roman" panose="02020603050405020304" pitchFamily="18" charset="0"/>
                <a:ea typeface="微软雅黑" pitchFamily="34" charset="-122"/>
                <a:cs typeface="Times New Roman" panose="02020603050405020304" pitchFamily="18" charset="0"/>
              </a:rPr>
              <a:t>Kernel_3</a:t>
            </a:r>
          </a:p>
          <a:p>
            <a:pPr algn="ctr" defTabSz="801688" fontAlgn="base">
              <a:spcBef>
                <a:spcPct val="0"/>
              </a:spcBef>
              <a:spcAft>
                <a:spcPct val="0"/>
              </a:spcAft>
            </a:pPr>
            <a:r>
              <a:rPr lang="en-US" altLang="zh-CN" sz="900" dirty="0" smtClean="0">
                <a:latin typeface="Times New Roman" panose="02020603050405020304" pitchFamily="18" charset="0"/>
                <a:ea typeface="微软雅黑" pitchFamily="34" charset="-122"/>
                <a:cs typeface="Times New Roman" panose="02020603050405020304" pitchFamily="18" charset="0"/>
              </a:rPr>
              <a:t>(</a:t>
            </a:r>
            <a:r>
              <a:rPr lang="en-US" altLang="zh-CN" sz="900" dirty="0">
                <a:latin typeface="Times New Roman" panose="02020603050405020304" pitchFamily="18" charset="0"/>
                <a:ea typeface="微软雅黑" pitchFamily="34" charset="-122"/>
                <a:cs typeface="Times New Roman" panose="02020603050405020304" pitchFamily="18" charset="0"/>
              </a:rPr>
              <a:t>G</a:t>
            </a:r>
            <a:r>
              <a:rPr lang="en-US" altLang="zh-CN" sz="900" dirty="0" smtClean="0">
                <a:latin typeface="Times New Roman" panose="02020603050405020304" pitchFamily="18" charset="0"/>
                <a:ea typeface="微软雅黑" pitchFamily="34" charset="-122"/>
                <a:cs typeface="Times New Roman" panose="02020603050405020304" pitchFamily="18" charset="0"/>
              </a:rPr>
              <a:t>PU)</a:t>
            </a:r>
            <a:endParaRPr lang="zh-CN" altLang="en-US" sz="900" dirty="0" smtClean="0">
              <a:latin typeface="Times New Roman" panose="02020603050405020304" pitchFamily="18" charset="0"/>
              <a:ea typeface="微软雅黑" pitchFamily="34" charset="-122"/>
              <a:cs typeface="Times New Roman" panose="02020603050405020304" pitchFamily="18" charset="0"/>
            </a:endParaRPr>
          </a:p>
        </p:txBody>
      </p:sp>
      <p:sp>
        <p:nvSpPr>
          <p:cNvPr id="32" name="圆角矩形 31"/>
          <p:cNvSpPr/>
          <p:nvPr/>
        </p:nvSpPr>
        <p:spPr bwMode="auto">
          <a:xfrm>
            <a:off x="2537774" y="3615912"/>
            <a:ext cx="968575" cy="389151"/>
          </a:xfrm>
          <a:prstGeom prst="roundRect">
            <a:avLst>
              <a:gd name="adj" fmla="val 5625"/>
            </a:avLst>
          </a:prstGeom>
          <a:solidFill>
            <a:srgbClr val="DEEBF7"/>
          </a:solidFill>
          <a:ln w="12700" cap="flat" cmpd="sng" algn="ctr">
            <a:solidFill>
              <a:schemeClr val="tx1">
                <a:lumMod val="75000"/>
                <a:lumOff val="25000"/>
              </a:schemeClr>
            </a:solid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defTabSz="801688" fontAlgn="base">
              <a:spcBef>
                <a:spcPct val="0"/>
              </a:spcBef>
              <a:spcAft>
                <a:spcPct val="0"/>
              </a:spcAft>
            </a:pPr>
            <a:r>
              <a:rPr lang="en-US" altLang="zh-CN" sz="900" b="1" dirty="0" smtClean="0">
                <a:latin typeface="Times New Roman" panose="02020603050405020304" pitchFamily="18" charset="0"/>
                <a:ea typeface="微软雅黑" pitchFamily="34" charset="-122"/>
                <a:cs typeface="Times New Roman" panose="02020603050405020304" pitchFamily="18" charset="0"/>
              </a:rPr>
              <a:t>Kernel_4</a:t>
            </a:r>
          </a:p>
          <a:p>
            <a:pPr algn="ctr" defTabSz="801688" fontAlgn="base">
              <a:spcBef>
                <a:spcPct val="0"/>
              </a:spcBef>
              <a:spcAft>
                <a:spcPct val="0"/>
              </a:spcAft>
            </a:pPr>
            <a:r>
              <a:rPr lang="en-US" altLang="zh-CN" sz="900" dirty="0" smtClean="0">
                <a:latin typeface="Times New Roman" panose="02020603050405020304" pitchFamily="18" charset="0"/>
                <a:ea typeface="微软雅黑" pitchFamily="34" charset="-122"/>
                <a:cs typeface="Times New Roman" panose="02020603050405020304" pitchFamily="18" charset="0"/>
              </a:rPr>
              <a:t>(</a:t>
            </a:r>
            <a:r>
              <a:rPr lang="en-US" altLang="zh-CN" sz="900" dirty="0">
                <a:latin typeface="Times New Roman" panose="02020603050405020304" pitchFamily="18" charset="0"/>
                <a:ea typeface="微软雅黑" pitchFamily="34" charset="-122"/>
                <a:cs typeface="Times New Roman" panose="02020603050405020304" pitchFamily="18" charset="0"/>
              </a:rPr>
              <a:t>G</a:t>
            </a:r>
            <a:r>
              <a:rPr lang="en-US" altLang="zh-CN" sz="900" dirty="0" smtClean="0">
                <a:latin typeface="Times New Roman" panose="02020603050405020304" pitchFamily="18" charset="0"/>
                <a:ea typeface="微软雅黑" pitchFamily="34" charset="-122"/>
                <a:cs typeface="Times New Roman" panose="02020603050405020304" pitchFamily="18" charset="0"/>
              </a:rPr>
              <a:t>PU)</a:t>
            </a:r>
            <a:endParaRPr lang="zh-CN" altLang="en-US" sz="900" dirty="0" smtClean="0">
              <a:latin typeface="Times New Roman" panose="02020603050405020304" pitchFamily="18" charset="0"/>
              <a:ea typeface="微软雅黑" pitchFamily="34" charset="-122"/>
              <a:cs typeface="Times New Roman" panose="02020603050405020304" pitchFamily="18" charset="0"/>
            </a:endParaRPr>
          </a:p>
        </p:txBody>
      </p:sp>
      <p:cxnSp>
        <p:nvCxnSpPr>
          <p:cNvPr id="4" name="直接箭头连接符 3"/>
          <p:cNvCxnSpPr>
            <a:stCxn id="29" idx="2"/>
            <a:endCxn id="71" idx="0"/>
          </p:cNvCxnSpPr>
          <p:nvPr/>
        </p:nvCxnSpPr>
        <p:spPr bwMode="auto">
          <a:xfrm flipH="1">
            <a:off x="1455888" y="2125789"/>
            <a:ext cx="756084" cy="538690"/>
          </a:xfrm>
          <a:prstGeom prst="straightConnector1">
            <a:avLst/>
          </a:prstGeom>
          <a:ln>
            <a:tailEnd type="triangle"/>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8" name="直接箭头连接符 7"/>
          <p:cNvCxnSpPr>
            <a:stCxn id="29" idx="2"/>
            <a:endCxn id="22" idx="0"/>
          </p:cNvCxnSpPr>
          <p:nvPr/>
        </p:nvCxnSpPr>
        <p:spPr bwMode="auto">
          <a:xfrm>
            <a:off x="2211972" y="2125789"/>
            <a:ext cx="810090" cy="538690"/>
          </a:xfrm>
          <a:prstGeom prst="straightConnector1">
            <a:avLst/>
          </a:prstGeom>
          <a:ln>
            <a:tailEnd type="triangle"/>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13" name="直接箭头连接符 12"/>
          <p:cNvCxnSpPr>
            <a:stCxn id="71" idx="2"/>
            <a:endCxn id="30" idx="0"/>
          </p:cNvCxnSpPr>
          <p:nvPr/>
        </p:nvCxnSpPr>
        <p:spPr bwMode="auto">
          <a:xfrm>
            <a:off x="1455888" y="3053630"/>
            <a:ext cx="0" cy="562282"/>
          </a:xfrm>
          <a:prstGeom prst="straightConnector1">
            <a:avLst/>
          </a:prstGeom>
          <a:ln>
            <a:tailEnd type="triangle"/>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18" name="直接箭头连接符 17"/>
          <p:cNvCxnSpPr>
            <a:stCxn id="22" idx="2"/>
            <a:endCxn id="32" idx="0"/>
          </p:cNvCxnSpPr>
          <p:nvPr/>
        </p:nvCxnSpPr>
        <p:spPr bwMode="auto">
          <a:xfrm>
            <a:off x="3022062" y="3053630"/>
            <a:ext cx="0" cy="562282"/>
          </a:xfrm>
          <a:prstGeom prst="straightConnector1">
            <a:avLst/>
          </a:prstGeom>
          <a:ln>
            <a:tailEnd type="triangle"/>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38" name="直接箭头连接符 37"/>
          <p:cNvCxnSpPr>
            <a:stCxn id="23" idx="0"/>
            <a:endCxn id="27" idx="2"/>
          </p:cNvCxnSpPr>
          <p:nvPr/>
        </p:nvCxnSpPr>
        <p:spPr bwMode="auto">
          <a:xfrm flipV="1">
            <a:off x="4588236" y="2110415"/>
            <a:ext cx="0" cy="554064"/>
          </a:xfrm>
          <a:prstGeom prst="straightConnector1">
            <a:avLst/>
          </a:prstGeom>
          <a:ln>
            <a:tailEnd type="triangle"/>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41" name="直接箭头连接符 40"/>
          <p:cNvCxnSpPr>
            <a:endCxn id="25" idx="0"/>
          </p:cNvCxnSpPr>
          <p:nvPr/>
        </p:nvCxnSpPr>
        <p:spPr bwMode="auto">
          <a:xfrm>
            <a:off x="4716016" y="2110415"/>
            <a:ext cx="1438394" cy="554064"/>
          </a:xfrm>
          <a:prstGeom prst="straightConnector1">
            <a:avLst/>
          </a:prstGeom>
          <a:ln>
            <a:tailEnd type="triangle"/>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44" name="直接箭头连接符 43"/>
          <p:cNvCxnSpPr>
            <a:stCxn id="24" idx="0"/>
            <a:endCxn id="28" idx="2"/>
          </p:cNvCxnSpPr>
          <p:nvPr/>
        </p:nvCxnSpPr>
        <p:spPr bwMode="auto">
          <a:xfrm flipV="1">
            <a:off x="7720584" y="2117526"/>
            <a:ext cx="3533" cy="546953"/>
          </a:xfrm>
          <a:prstGeom prst="straightConnector1">
            <a:avLst/>
          </a:prstGeom>
          <a:ln>
            <a:tailEnd type="triangle"/>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49" name="直接箭头连接符 48"/>
          <p:cNvCxnSpPr>
            <a:stCxn id="25" idx="2"/>
            <a:endCxn id="26" idx="0"/>
          </p:cNvCxnSpPr>
          <p:nvPr/>
        </p:nvCxnSpPr>
        <p:spPr bwMode="auto">
          <a:xfrm>
            <a:off x="6154410" y="3053630"/>
            <a:ext cx="0" cy="562282"/>
          </a:xfrm>
          <a:prstGeom prst="straightConnector1">
            <a:avLst/>
          </a:prstGeom>
          <a:ln>
            <a:tailEnd type="triangle"/>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54" name="直接箭头连接符 53"/>
          <p:cNvCxnSpPr>
            <a:stCxn id="26" idx="3"/>
            <a:endCxn id="24" idx="2"/>
          </p:cNvCxnSpPr>
          <p:nvPr/>
        </p:nvCxnSpPr>
        <p:spPr bwMode="auto">
          <a:xfrm flipV="1">
            <a:off x="6638697" y="3053630"/>
            <a:ext cx="1081887" cy="756858"/>
          </a:xfrm>
          <a:prstGeom prst="straightConnector1">
            <a:avLst/>
          </a:prstGeom>
          <a:ln>
            <a:tailEnd type="triangle"/>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57" name="肘形连接符 56"/>
          <p:cNvCxnSpPr/>
          <p:nvPr/>
        </p:nvCxnSpPr>
        <p:spPr bwMode="auto">
          <a:xfrm flipV="1">
            <a:off x="3486872" y="3060740"/>
            <a:ext cx="849627" cy="749747"/>
          </a:xfrm>
          <a:prstGeom prst="bentConnector3">
            <a:avLst>
              <a:gd name="adj1" fmla="val 99404"/>
            </a:avLst>
          </a:prstGeom>
          <a:ln>
            <a:tailEnd type="triangle"/>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68" name="肘形连接符 67"/>
          <p:cNvCxnSpPr>
            <a:stCxn id="30" idx="2"/>
          </p:cNvCxnSpPr>
          <p:nvPr/>
        </p:nvCxnSpPr>
        <p:spPr bwMode="auto">
          <a:xfrm rot="5400000" flipH="1" flipV="1">
            <a:off x="2678671" y="1823702"/>
            <a:ext cx="958578" cy="3404144"/>
          </a:xfrm>
          <a:prstGeom prst="bentConnector4">
            <a:avLst>
              <a:gd name="adj1" fmla="val -23848"/>
              <a:gd name="adj2" fmla="val 99946"/>
            </a:avLst>
          </a:prstGeom>
          <a:ln>
            <a:tailEnd type="triangle"/>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12954024"/>
      </p:ext>
    </p:extLst>
  </p:cSld>
  <p:clrMapOvr>
    <a:masterClrMapping/>
  </p:clrMapOvr>
  <p:timing>
    <p:tnLst>
      <p:par>
        <p:cTn id="1" dur="indefinite" restart="never" nodeType="tmRoot"/>
      </p:par>
    </p:tnLst>
  </p:timing>
</p:sld>
</file>

<file path=ppt/theme/theme1.xml><?xml version="1.0" encoding="utf-8"?>
<a:theme xmlns:a="http://schemas.openxmlformats.org/drawingml/2006/main" name="Blank">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4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5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6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7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8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9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10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blank</Template>
  <TotalTime>3300</TotalTime>
  <Words>108</Words>
  <Application>Microsoft Office PowerPoint</Application>
  <PresentationFormat>全屏显示(4:3)</PresentationFormat>
  <Paragraphs>60</Paragraphs>
  <Slides>2</Slides>
  <Notes>0</Notes>
  <HiddenSlides>0</HiddenSlides>
  <MMClips>0</MMClips>
  <ScaleCrop>false</ScaleCrop>
  <HeadingPairs>
    <vt:vector size="6" baseType="variant">
      <vt:variant>
        <vt:lpstr>已用的字体</vt:lpstr>
      </vt:variant>
      <vt:variant>
        <vt:i4>13</vt:i4>
      </vt:variant>
      <vt:variant>
        <vt:lpstr>主题</vt:lpstr>
      </vt:variant>
      <vt:variant>
        <vt:i4>9</vt:i4>
      </vt:variant>
      <vt:variant>
        <vt:lpstr>幻灯片标题</vt:lpstr>
      </vt:variant>
      <vt:variant>
        <vt:i4>2</vt:i4>
      </vt:variant>
    </vt:vector>
  </HeadingPairs>
  <TitlesOfParts>
    <vt:vector size="24" baseType="lpstr">
      <vt:lpstr>FrutigerNext LT Bold</vt:lpstr>
      <vt:lpstr>FrutigerNext LT Medium</vt:lpstr>
      <vt:lpstr>FrutigerNext LT Regular</vt:lpstr>
      <vt:lpstr>MS PGothic</vt:lpstr>
      <vt:lpstr>MS PGothic</vt:lpstr>
      <vt:lpstr>黑体</vt:lpstr>
      <vt:lpstr>华文细黑</vt:lpstr>
      <vt:lpstr>宋体</vt:lpstr>
      <vt:lpstr>微软雅黑</vt:lpstr>
      <vt:lpstr>Arial</vt:lpstr>
      <vt:lpstr>Calibri</vt:lpstr>
      <vt:lpstr>Times New Roman</vt:lpstr>
      <vt:lpstr>Wingdings</vt:lpstr>
      <vt:lpstr>Blank</vt:lpstr>
      <vt:lpstr>1_主题1</vt:lpstr>
      <vt:lpstr>4_主题1</vt:lpstr>
      <vt:lpstr>5_主题1</vt:lpstr>
      <vt:lpstr>6_主题1</vt:lpstr>
      <vt:lpstr>7_主题1</vt:lpstr>
      <vt:lpstr>8_主题1</vt:lpstr>
      <vt:lpstr>9_主题1</vt:lpstr>
      <vt:lpstr>10_主题1</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EulerOS Isula开源技术交流</dc:title>
  <dc:creator>Zhangyong (Euler)</dc:creator>
  <cp:lastModifiedBy>Tanzhipeng</cp:lastModifiedBy>
  <cp:revision>142</cp:revision>
  <dcterms:created xsi:type="dcterms:W3CDTF">2011-12-01T07:18:24Z</dcterms:created>
  <dcterms:modified xsi:type="dcterms:W3CDTF">2022-04-26T01:43:49Z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s_pID_725343">
    <vt:lpwstr>(4)+mRI5gXQHovmfVtvGi8YEj8MNucGyGqF6+S9e0Cq/oHdRt7j1cQpCgfR2wT34wXo3ifSLdp2_x000d_
yKWO99KTItGSQ+TlzeBGJwsp349jT3IYFg4uIIAGN1Sr6+zVCJQ83zqXieIpRC0ddyp00XIe_x000d_
AGQKlhgmFM3HQOYoMc7WxtsaVOvJxMXiHg0qf/nNhokoPB4Wp9r/kNZ90e1txeJqHcJWACTu_x000d_
VqQv5ACQ2nD4EZ87NP</vt:lpwstr>
  </property>
  <property fmtid="{D5CDD505-2E9C-101B-9397-08002B2CF9AE}" pid="3" name="_ms_pID_7253431">
    <vt:lpwstr>px3Ik0ZLGzfQzcCJsqyA3kvMOARvCMBL8Dhd75pjtmUV1aC6+8Ocxe_x000d_
bTa5I8Vdm6Kj28DsD6+YWqoh2lvpINNVtub7jghbMZ2e2pMxL4FAIVSA3xq1LicoEfUbh+E3_x000d_
+mvpI/wSYvDz2t8u1JHubKvNV7JNQUiW7iXzGhZb8OEDRGzgpz/C2sKYFd3zk/zuyM8TKKtY_x000d_
I+kyilpsAB3ZpR2buezpdf7vRdHbktFqV01V</vt:lpwstr>
  </property>
  <property fmtid="{D5CDD505-2E9C-101B-9397-08002B2CF9AE}" pid="4" name="_ms_pID_7253432">
    <vt:lpwstr>bPscNl73h+KBMIOAsGC5BjFPwGo4c9Erl1dl_x000d_
vs9OFVH4nUw6/t2aDq73yszRyL3FPUhqCxmmmuwVQHBnVOI56+ChAskHL52OZcAKavGhiXII_x000d_
aFSH+fQOLCuyhbAuBRYHGK3Tn2LIm/L/CRUstyABzM1b5HQdNsEncFPMhWribToTFsuj6hAo_x000d_
mvmyMQyM4tgghZnUKjGMVJQFQC0Bt2gS/+gcFl+EcP/wCA/uiZjETW</vt:lpwstr>
  </property>
  <property fmtid="{D5CDD505-2E9C-101B-9397-08002B2CF9AE}" pid="5" name="_ms_pID_7253433">
    <vt:lpwstr>9m</vt:lpwstr>
  </property>
  <property fmtid="{D5CDD505-2E9C-101B-9397-08002B2CF9AE}" pid="6" name="_2015_ms_pID_725343">
    <vt:lpwstr>(3)ITILQfBxFFB5EO3W5GOAgaXwFWVqIsJtMubr+OsmlX7S8h4cJwYsyH9FEZmH9oWJWeF0MqRv
0aTP1hod0ouO/OjK+2MTfi37b7X6bfm/JALTH7Bin3l5pSSllGjkn+2/w+LOHvS/E6pU1E7P
ltz/XBNVaHuFvb0YVi1GcaQvmNdj5mRj/NzpynUGOIY03m5vbNIkWwOelsFvHhJPp1vOwHrR
/5+p9jOaSp8OLK+Udn</vt:lpwstr>
  </property>
  <property fmtid="{D5CDD505-2E9C-101B-9397-08002B2CF9AE}" pid="7" name="_2015_ms_pID_7253431">
    <vt:lpwstr>+X92LOf9erdgtox4wNXqtYT6kLss5qs/3P9yFzcedLFCERvEODpxNn
pmxVy3yYm4Y14zap8v6/HsOGuT1MhENGrsS0tB5bGZ0GNlKUAHhptt9dkt3FTEHYvLsJ+xRG
ATLiJEmOPJSwC5XOfQJ3DRD6FnssafpzXZHk96hsGPJehoE2d/0kI1lyhgJ3Kl1m1HGuaB/I
0834IQ5/OS5UYZ7RsCY06WxLlyDqnjzDmI8T</vt:lpwstr>
  </property>
  <property fmtid="{D5CDD505-2E9C-101B-9397-08002B2CF9AE}" pid="8" name="_2015_ms_pID_7253432">
    <vt:lpwstr>+8CoTluyfgAatQHO1CDGvOI=</vt:lpwstr>
  </property>
  <property fmtid="{D5CDD505-2E9C-101B-9397-08002B2CF9AE}" pid="9" name="_readonly">
    <vt:lpwstr/>
  </property>
  <property fmtid="{D5CDD505-2E9C-101B-9397-08002B2CF9AE}" pid="10" name="_change">
    <vt:lpwstr/>
  </property>
  <property fmtid="{D5CDD505-2E9C-101B-9397-08002B2CF9AE}" pid="11" name="_full-control">
    <vt:lpwstr/>
  </property>
  <property fmtid="{D5CDD505-2E9C-101B-9397-08002B2CF9AE}" pid="12" name="sflag">
    <vt:lpwstr>1650873132</vt:lpwstr>
  </property>
</Properties>
</file>