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6"/>
  </p:notesMasterIdLst>
  <p:sldIdLst>
    <p:sldId id="256" r:id="rId5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A252C4B-D23F-6FE4-1E9E-1765D1753F6B}" name="Angineh Zohrabian" initials="AZ" userId="S::angineh.zohrabian@ethree.com::b04dda3c-8461-4927-bfd0-a85528eb81be" providerId="AD"/>
  <p188:author id="{BF87C078-5F47-AEC6-9344-475687D82921}" name="Angineh Zohrabian" initials="AZ" userId="S::Angineh.Zohrabian@ethree.com::b04dda3c-8461-4927-bfd0-a85528eb81be" providerId="AD"/>
  <p188:author id="{4AA3C89A-F617-C806-C374-1B65CD6AB046}" name="Mengyao Yuan" initials="MY" userId="S::mengyao.yuan@ethree.com::5609c9ed-83f8-4076-a42a-a3de2101f583" providerId="AD"/>
  <p188:author id="{DE002EDB-EE42-AD0E-2221-3D0ACDEFFDF1}" name="Oluwafemi Sawyerr" initials="OS" userId="S::femi@ethree.com::39590d94-d81e-44e1-9bcf-531aa22a9bc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9" name="Angineh Zohrabian" initials="AZ" lastIdx="30" clrIdx="28">
    <p:extLst>
      <p:ext uri="{19B8F6BF-5375-455C-9EA6-DF929625EA0E}">
        <p15:presenceInfo xmlns:p15="http://schemas.microsoft.com/office/powerpoint/2012/main" userId="S::Angineh.Zohrabian@ethree.com::b04dda3c-8461-4927-bfd0-a85528eb81be" providerId="AD"/>
      </p:ext>
    </p:extLst>
  </p:cmAuthor>
  <p:cmAuthor id="1" name="Raffan, Neil" initials="RN" lastIdx="36" clrIdx="0">
    <p:extLst>
      <p:ext uri="{19B8F6BF-5375-455C-9EA6-DF929625EA0E}">
        <p15:presenceInfo xmlns:p15="http://schemas.microsoft.com/office/powerpoint/2012/main" userId="Raffan, Neil" providerId="None"/>
      </p:ext>
    </p:extLst>
  </p:cmAuthor>
  <p:cmAuthor id="2" name="Reiser, Lauren" initials="RL" lastIdx="1" clrIdx="1">
    <p:extLst>
      <p:ext uri="{19B8F6BF-5375-455C-9EA6-DF929625EA0E}">
        <p15:presenceInfo xmlns:p15="http://schemas.microsoft.com/office/powerpoint/2012/main" userId="S::Lauren.Reiser@cpuc.ca.gov::ae9f5d00-a87e-417b-84a5-4289863e4d60" providerId="AD"/>
      </p:ext>
    </p:extLst>
  </p:cmAuthor>
  <p:cmAuthor id="3" name="Eshraghi, Alireza" initials="EA" lastIdx="25" clrIdx="2">
    <p:extLst>
      <p:ext uri="{19B8F6BF-5375-455C-9EA6-DF929625EA0E}">
        <p15:presenceInfo xmlns:p15="http://schemas.microsoft.com/office/powerpoint/2012/main" userId="S::alireza.eshraghi@cpuc.ca.gov::3b8017e6-4cc2-4645-8fab-8a772b696c9c" providerId="AD"/>
      </p:ext>
    </p:extLst>
  </p:cmAuthor>
  <p:cmAuthor id="4" name="Maslanka, Karolina" initials="MK" lastIdx="25" clrIdx="3">
    <p:extLst>
      <p:ext uri="{19B8F6BF-5375-455C-9EA6-DF929625EA0E}">
        <p15:presenceInfo xmlns:p15="http://schemas.microsoft.com/office/powerpoint/2012/main" userId="S::karolina.maslanka@cpuc.ca.gov::87bce441-17df-4249-a39a-9b0c77e933d5" providerId="AD"/>
      </p:ext>
    </p:extLst>
  </p:cmAuthor>
  <p:cmAuthor id="5" name="Barcic, Nathan" initials="BN" lastIdx="13" clrIdx="4">
    <p:extLst>
      <p:ext uri="{19B8F6BF-5375-455C-9EA6-DF929625EA0E}">
        <p15:presenceInfo xmlns:p15="http://schemas.microsoft.com/office/powerpoint/2012/main" userId="S::nathan.barcic@cpuc.ca.gov::04ee1269-98c7-4400-9d65-e14e21f88e5d" providerId="AD"/>
      </p:ext>
    </p:extLst>
  </p:cmAuthor>
  <p:cmAuthor id="6" name="Raffan, Neil" initials="RN [2]" lastIdx="61" clrIdx="5">
    <p:extLst>
      <p:ext uri="{19B8F6BF-5375-455C-9EA6-DF929625EA0E}">
        <p15:presenceInfo xmlns:p15="http://schemas.microsoft.com/office/powerpoint/2012/main" userId="S::neil.raffan@cpuc.ca.gov::87a1623c-4dc2-4a97-bf9e-e201bac15b14" providerId="AD"/>
      </p:ext>
    </p:extLst>
  </p:cmAuthor>
  <p:cmAuthor id="7" name="Withrow, David" initials="WD" lastIdx="2" clrIdx="6">
    <p:extLst>
      <p:ext uri="{19B8F6BF-5375-455C-9EA6-DF929625EA0E}">
        <p15:presenceInfo xmlns:p15="http://schemas.microsoft.com/office/powerpoint/2012/main" userId="S::David.Withrow@cpuc.ca.gov::65b6befa-edb6-4d70-8c29-7ef6094b4c20" providerId="AD"/>
      </p:ext>
    </p:extLst>
  </p:cmAuthor>
  <p:cmAuthor id="8" name="Aaron Burdick (Consultant)" initials="A(" lastIdx="12" clrIdx="7">
    <p:extLst>
      <p:ext uri="{19B8F6BF-5375-455C-9EA6-DF929625EA0E}">
        <p15:presenceInfo xmlns:p15="http://schemas.microsoft.com/office/powerpoint/2012/main" userId="S::aaron.burdick@cpuc.ca.gov::8e0193dd-5558-42c0-8c5f-9f4a795e3fe9" providerId="AD"/>
      </p:ext>
    </p:extLst>
  </p:cmAuthor>
  <p:cmAuthor id="9" name="Neil Raffan" initials="NR" lastIdx="13" clrIdx="8">
    <p:extLst>
      <p:ext uri="{19B8F6BF-5375-455C-9EA6-DF929625EA0E}">
        <p15:presenceInfo xmlns:p15="http://schemas.microsoft.com/office/powerpoint/2012/main" userId="Neil Raffan" providerId="None"/>
      </p:ext>
    </p:extLst>
  </p:cmAuthor>
  <p:cmAuthor id="10" name="Neil" initials="N" lastIdx="9" clrIdx="9">
    <p:extLst>
      <p:ext uri="{19B8F6BF-5375-455C-9EA6-DF929625EA0E}">
        <p15:presenceInfo xmlns:p15="http://schemas.microsoft.com/office/powerpoint/2012/main" userId="Neil" providerId="None"/>
      </p:ext>
    </p:extLst>
  </p:cmAuthor>
  <p:cmAuthor id="11" name="Aaron Burdick" initials="AB" lastIdx="32" clrIdx="10">
    <p:extLst>
      <p:ext uri="{19B8F6BF-5375-455C-9EA6-DF929625EA0E}">
        <p15:presenceInfo xmlns:p15="http://schemas.microsoft.com/office/powerpoint/2012/main" userId="S::aaron.burdick@ethree.com::0026e690-9d94-4543-bac9-ad9998d6a222" providerId="AD"/>
      </p:ext>
    </p:extLst>
  </p:cmAuthor>
  <p:cmAuthor id="12" name="Chen Zhang" initials="CZ" lastIdx="4" clrIdx="11">
    <p:extLst>
      <p:ext uri="{19B8F6BF-5375-455C-9EA6-DF929625EA0E}">
        <p15:presenceInfo xmlns:p15="http://schemas.microsoft.com/office/powerpoint/2012/main" userId="S::chen.zhang@ethree.com::7483e7cf-0afa-4273-a022-dcd5c67332b0" providerId="AD"/>
      </p:ext>
    </p:extLst>
  </p:cmAuthor>
  <p:cmAuthor id="13" name="Mengyao Yuan" initials="MY" lastIdx="10" clrIdx="12">
    <p:extLst>
      <p:ext uri="{19B8F6BF-5375-455C-9EA6-DF929625EA0E}">
        <p15:presenceInfo xmlns:p15="http://schemas.microsoft.com/office/powerpoint/2012/main" userId="S::mengyao.yuan@ethree.com::5609c9ed-83f8-4076-a42a-a3de2101f583" providerId="AD"/>
      </p:ext>
    </p:extLst>
  </p:cmAuthor>
  <p:cmAuthor id="14" name="Jimmy Nelson" initials="JN" lastIdx="98" clrIdx="13">
    <p:extLst>
      <p:ext uri="{19B8F6BF-5375-455C-9EA6-DF929625EA0E}">
        <p15:presenceInfo xmlns:p15="http://schemas.microsoft.com/office/powerpoint/2012/main" userId="S::jimmy.nelson@ethree.com::54e44be1-9494-4bb8-b7b0-ea95ef3e9e61" providerId="AD"/>
      </p:ext>
    </p:extLst>
  </p:cmAuthor>
  <p:cmAuthor id="15" name="Oliver Garnett" initials="OG" lastIdx="39" clrIdx="14">
    <p:extLst>
      <p:ext uri="{19B8F6BF-5375-455C-9EA6-DF929625EA0E}">
        <p15:presenceInfo xmlns:p15="http://schemas.microsoft.com/office/powerpoint/2012/main" userId="S::oliver@ethree.com::80e86a6f-8c2e-4075-a903-0a1a68bbd256" providerId="AD"/>
      </p:ext>
    </p:extLst>
  </p:cmAuthor>
  <p:cmAuthor id="16" name="Jessie Knapstein" initials="JK" lastIdx="1" clrIdx="15">
    <p:extLst>
      <p:ext uri="{19B8F6BF-5375-455C-9EA6-DF929625EA0E}">
        <p15:presenceInfo xmlns:p15="http://schemas.microsoft.com/office/powerpoint/2012/main" userId="Jessie Knapstein" providerId="None"/>
      </p:ext>
    </p:extLst>
  </p:cmAuthor>
  <p:cmAuthor id="17" name="McGarry, James" initials="MJ" lastIdx="21" clrIdx="16">
    <p:extLst>
      <p:ext uri="{19B8F6BF-5375-455C-9EA6-DF929625EA0E}">
        <p15:presenceInfo xmlns:p15="http://schemas.microsoft.com/office/powerpoint/2012/main" userId="S::james.mcgarry_cpuc.ca.gov#ext#@ethree.com::221f4f07-d341-4545-aca4-accdd23364bc" providerId="AD"/>
      </p:ext>
    </p:extLst>
  </p:cmAuthor>
  <p:cmAuthor id="18" name="Oluwafemi Sawyerr" initials="OS" lastIdx="80" clrIdx="17">
    <p:extLst>
      <p:ext uri="{19B8F6BF-5375-455C-9EA6-DF929625EA0E}">
        <p15:presenceInfo xmlns:p15="http://schemas.microsoft.com/office/powerpoint/2012/main" userId="Oluwafemi Sawyerr" providerId="None"/>
      </p:ext>
    </p:extLst>
  </p:cmAuthor>
  <p:cmAuthor id="19" name="Barcic, Nathan" initials="BN [2]" lastIdx="1" clrIdx="18">
    <p:extLst>
      <p:ext uri="{19B8F6BF-5375-455C-9EA6-DF929625EA0E}">
        <p15:presenceInfo xmlns:p15="http://schemas.microsoft.com/office/powerpoint/2012/main" userId="S::nathan.barcic_cpuc.ca.gov#ext#@ethree.com::6f37cfa3-8640-41ad-bdb0-90522dc37a69" providerId="AD"/>
      </p:ext>
    </p:extLst>
  </p:cmAuthor>
  <p:cmAuthor id="20" name="Sruthi Davuluri" initials="SD" lastIdx="1" clrIdx="19">
    <p:extLst>
      <p:ext uri="{19B8F6BF-5375-455C-9EA6-DF929625EA0E}">
        <p15:presenceInfo xmlns:p15="http://schemas.microsoft.com/office/powerpoint/2012/main" userId="S::sruthi.davuluri@ethree.com::b25954ae-6bbb-4643-a064-03a5c28e71f0" providerId="AD"/>
      </p:ext>
    </p:extLst>
  </p:cmAuthor>
  <p:cmAuthor id="21" name="James McGarry" initials="JM" lastIdx="1" clrIdx="20">
    <p:extLst>
      <p:ext uri="{19B8F6BF-5375-455C-9EA6-DF929625EA0E}">
        <p15:presenceInfo xmlns:p15="http://schemas.microsoft.com/office/powerpoint/2012/main" userId="f9418ad55a51858f" providerId="Windows Live"/>
      </p:ext>
    </p:extLst>
  </p:cmAuthor>
  <p:cmAuthor id="22" name="McGarry, James" initials="MJ [2]" lastIdx="15" clrIdx="21">
    <p:extLst>
      <p:ext uri="{19B8F6BF-5375-455C-9EA6-DF929625EA0E}">
        <p15:presenceInfo xmlns:p15="http://schemas.microsoft.com/office/powerpoint/2012/main" userId="S::james.mcgarry@cpuc.ca.gov::4ed70578-3dab-4c8b-a419-6a0879f9ead5" providerId="AD"/>
      </p:ext>
    </p:extLst>
  </p:cmAuthor>
  <p:cmAuthor id="23" name="Charlie Duff" initials="CD" lastIdx="1" clrIdx="22">
    <p:extLst>
      <p:ext uri="{19B8F6BF-5375-455C-9EA6-DF929625EA0E}">
        <p15:presenceInfo xmlns:p15="http://schemas.microsoft.com/office/powerpoint/2012/main" userId="S::Charlie@ethree.com::695f8c1f-e46f-468e-94f1-6b386bae73d3" providerId="AD"/>
      </p:ext>
    </p:extLst>
  </p:cmAuthor>
  <p:cmAuthor id="24" name="Oluwafemi Sawyerr" initials="OS [2]" lastIdx="2" clrIdx="23">
    <p:extLst>
      <p:ext uri="{19B8F6BF-5375-455C-9EA6-DF929625EA0E}">
        <p15:presenceInfo xmlns:p15="http://schemas.microsoft.com/office/powerpoint/2012/main" userId="S::femi@ethree.com::39590d94-d81e-44e1-9bcf-531aa22a9bc1" providerId="AD"/>
      </p:ext>
    </p:extLst>
  </p:cmAuthor>
  <p:cmAuthor id="25" name="Goldberg, Sandy" initials="GS" lastIdx="11" clrIdx="24">
    <p:extLst>
      <p:ext uri="{19B8F6BF-5375-455C-9EA6-DF929625EA0E}">
        <p15:presenceInfo xmlns:p15="http://schemas.microsoft.com/office/powerpoint/2012/main" userId="S::Sandy.Goldberg@cpuc.ca.gov::3a813a37-bc8d-4f6b-b720-7b0d50ebd41b" providerId="AD"/>
      </p:ext>
    </p:extLst>
  </p:cmAuthor>
  <p:cmAuthor id="26" name="Fitch, Julie A." initials="FJA" lastIdx="2" clrIdx="25">
    <p:extLst>
      <p:ext uri="{19B8F6BF-5375-455C-9EA6-DF929625EA0E}">
        <p15:presenceInfo xmlns:p15="http://schemas.microsoft.com/office/powerpoint/2012/main" userId="S::julie.fitch@cpuc.ca.gov::fe0e0143-ccc5-4669-a0cb-c5a9480db6bf" providerId="AD"/>
      </p:ext>
    </p:extLst>
  </p:cmAuthor>
  <p:cmAuthor id="27" name="Ferguson, Jared" initials="FJ" lastIdx="4" clrIdx="26">
    <p:extLst>
      <p:ext uri="{19B8F6BF-5375-455C-9EA6-DF929625EA0E}">
        <p15:presenceInfo xmlns:p15="http://schemas.microsoft.com/office/powerpoint/2012/main" userId="S::jared.ferguson@cpuc.ca.gov::ad9d4029-13cd-41b5-ad62-95a9f26c28e5" providerId="AD"/>
      </p:ext>
    </p:extLst>
  </p:cmAuthor>
  <p:cmAuthor id="28" name="Oluwafemi (Femi) Sawyerr (Consultant)" initials="O(" lastIdx="13" clrIdx="27">
    <p:extLst>
      <p:ext uri="{19B8F6BF-5375-455C-9EA6-DF929625EA0E}">
        <p15:presenceInfo xmlns:p15="http://schemas.microsoft.com/office/powerpoint/2012/main" userId="S::oluwafemi.sawyerr@cpuc.ca.gov::4681e75a-de48-4bb4-90f3-2bf2a61516d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2200"/>
    <a:srgbClr val="FFC736"/>
    <a:srgbClr val="3E1B59"/>
    <a:srgbClr val="FF33CC"/>
    <a:srgbClr val="CCAAE5"/>
    <a:srgbClr val="97B352"/>
    <a:srgbClr val="0DB3F9"/>
    <a:srgbClr val="FF2DCB"/>
    <a:srgbClr val="FF9BE6"/>
    <a:srgbClr val="2A3C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10"/>
    <p:restoredTop sz="94719"/>
  </p:normalViewPr>
  <p:slideViewPr>
    <p:cSldViewPr snapToGrid="0">
      <p:cViewPr varScale="1">
        <p:scale>
          <a:sx n="140" d="100"/>
          <a:sy n="140" d="100"/>
        </p:scale>
        <p:origin x="232" y="2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20ACE7A-C6EF-8447-9F67-958EE183E041}" type="datetimeFigureOut">
              <a:rPr lang="en-US" smtClean="0"/>
              <a:t>8/2/23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9EB7BAD3-AF26-C549-B9FF-03213EEFC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809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B7BAD3-AF26-C549-B9FF-03213EEFC5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71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CF10-454A-4175-82DA-D453962804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710883"/>
            <a:ext cx="9601200" cy="2306637"/>
          </a:xfrm>
        </p:spPr>
        <p:txBody>
          <a:bodyPr tIns="0" rIns="0" bIns="0" anchor="b">
            <a:norm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AE5AC7-53D4-4C0B-B42A-1A0692FD9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190558"/>
            <a:ext cx="9601200" cy="1655762"/>
          </a:xfrm>
        </p:spPr>
        <p:txBody>
          <a:bodyPr tIns="0" rIns="0" bIns="0">
            <a:normAutofit/>
          </a:bodyPr>
          <a:lstStyle>
            <a:lvl1pPr marL="0" indent="0" algn="l"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96E02B-B9F4-499C-8636-D007AAC3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43AF4-E4E5-4817-9405-6E0DC124BA0D}" type="datetime4">
              <a:rPr lang="en-US" smtClean="0"/>
              <a:t>August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B4B01-15EC-433F-9EFE-F46608EF9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Confidential/Deliberative Draft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CF19-ED3A-444D-9389-15BB71425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D43345-CE8E-0841-A74F-B26363861C2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923429"/>
            <a:ext cx="2322857" cy="654797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198089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C52EDD-1EE3-4B95-8473-43C06E5B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5D0-10D4-48F3-A619-47B0A9564C15}" type="datetime4">
              <a:rPr lang="en-US" smtClean="0"/>
              <a:t>August 2, 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CBE13D-AC6B-4824-9171-82D0D4FE6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C3C82-BD2C-4170-9977-C96F9E468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5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2505-DA25-4627-AE8B-45B4E569D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457200"/>
            <a:ext cx="4160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070E8-7368-44B9-AF9C-ACF947C1D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0"/>
            <a:ext cx="6399212" cy="57149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CC94-456E-4461-8F07-2069C3A3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2148839"/>
            <a:ext cx="4160520" cy="402335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6321-E8FB-41E1-85F6-DBD6EA5F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1C1-53A4-4A55-981B-85418A5A5777}" type="datetime4">
              <a:rPr lang="en-US" smtClean="0"/>
              <a:t>August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4151C-9711-4DEA-A930-0BE29AAA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62239-A991-45D3-9A7C-078B372F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6ECD1CAF-1C0D-4E0B-B46C-41F36279D35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365125"/>
            <a:ext cx="4160520" cy="3657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12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2505-DA25-4627-AE8B-45B4E569D7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" y="457200"/>
            <a:ext cx="41605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0070E8-7368-44B9-AF9C-ACF947C1D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400800" cy="27432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0CC94-456E-4461-8F07-2069C3A33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599" y="2148840"/>
            <a:ext cx="4160520" cy="402335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56321-E8FB-41E1-85F6-DBD6EA5FF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3A1C1-53A4-4A55-981B-85418A5A5777}" type="datetime4">
              <a:rPr lang="en-US" smtClean="0"/>
              <a:t>August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4151C-9711-4DEA-A930-0BE29AAA5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62239-A991-45D3-9A7C-078B372F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FE5224FF-55D3-8E95-EDAB-C44BC2BD8963}"/>
              </a:ext>
            </a:extLst>
          </p:cNvPr>
          <p:cNvSpPr>
            <a:spLocks noGrp="1"/>
          </p:cNvSpPr>
          <p:nvPr>
            <p:ph type="pic" idx="13"/>
          </p:nvPr>
        </p:nvSpPr>
        <p:spPr>
          <a:xfrm>
            <a:off x="5183187" y="3429000"/>
            <a:ext cx="6399212" cy="274319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B46523A-516C-6539-80E5-6C4912DCEBF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365125"/>
            <a:ext cx="4160520" cy="3657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694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5D227984-2809-7CC7-373B-E7C07A838CCF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609598" y="1517072"/>
            <a:ext cx="10972799" cy="4659889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6BF3-B767-404C-9980-D5EC1336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6E4A-22EF-43DD-ABE3-B6CD3B2D9170}" type="datetime4">
              <a:rPr lang="en-US" smtClean="0"/>
              <a:t>August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69CF4-31FB-4A49-9A6A-5D616C29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CONFIDENTIAL/DELIBERATIVE DRAFT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D128-D963-4687-A11C-8B4468DE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2815E8-B329-1648-3662-7994F30B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1037"/>
            <a:ext cx="10972800" cy="598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2E9406E-48EC-CD66-F06F-4ACCA77A3C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" y="365125"/>
            <a:ext cx="10972800" cy="3657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90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9D7DE-BD2F-44A7-9A26-631D1820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09739"/>
            <a:ext cx="9601200" cy="278158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F02F6-F40C-412A-8F1F-B0EDC42D1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4589463"/>
            <a:ext cx="9601200" cy="1500187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A2848-E113-4E1E-BEB8-7252BCAC5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97DC7-2437-4227-B56F-78B3BD048A5C}" type="datetime4">
              <a:rPr lang="en-US" smtClean="0"/>
              <a:t>August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36698-0571-4544-B8CE-46A287EDA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FF6E0-585E-4E3C-AA69-4F05E9B98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48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F09BE-9B55-4FB5-94A8-D345EC0CE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6BF3-B767-404C-9980-D5EC1336C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C6E4A-22EF-43DD-ABE3-B6CD3B2D9170}" type="datetime4">
              <a:rPr lang="en-US" smtClean="0"/>
              <a:t>August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69CF4-31FB-4A49-9A6A-5D616C29B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CONFIDENTIAL/DELIBERATIVE DRAFT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D128-D963-4687-A11C-8B4468DE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2815E8-B329-1648-3662-7994F30B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1037"/>
            <a:ext cx="10972800" cy="598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2E9406E-48EC-CD66-F06F-4ACCA77A3CD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" y="365125"/>
            <a:ext cx="10972800" cy="3657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98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41C43A5-5943-7608-688F-217764EED60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" y="1523795"/>
            <a:ext cx="5181599" cy="465988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862FDCE9-1D30-70AE-DED5-A7162CBF41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400800" y="1523795"/>
            <a:ext cx="5181599" cy="465988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D295-84C8-44BF-ADC6-0BA3F7261962}" type="datetime4">
              <a:rPr lang="en-US" smtClean="0"/>
              <a:t>August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CONFIDENTIAL/DELIBERATIVE DRAFT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DABA6B-485A-FA02-92AB-531E135E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1037"/>
            <a:ext cx="10972800" cy="598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4F308530-F4E2-F42F-B2DE-27DFF29439F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" y="365125"/>
            <a:ext cx="10972800" cy="3657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57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Right Lar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3D93C138-4DD0-FA32-B40F-B0D104E5C2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" y="1523795"/>
            <a:ext cx="3657600" cy="4659889"/>
          </a:xfrm>
        </p:spPr>
        <p:txBody>
          <a:bodyPr/>
          <a:lstStyle/>
          <a:p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9165F16-FF3B-EFCB-FB85-15B6035661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770120" y="1523795"/>
            <a:ext cx="6812279" cy="465988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D295-84C8-44BF-ADC6-0BA3F7261962}" type="datetime4">
              <a:rPr lang="en-US" smtClean="0"/>
              <a:t>August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CONFIDENTIAL/DELIBERATIVE DRAFT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1D6DDF-A743-3C1E-FA2A-8A6073BA3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1037"/>
            <a:ext cx="10972800" cy="598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52C9B7B0-C09E-9FFA-63A6-D812BE1B972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" y="365125"/>
            <a:ext cx="10972800" cy="3657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84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709977C9-7B6F-E48C-64A3-C27B0A43391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9" y="1523795"/>
            <a:ext cx="3429001" cy="4659889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15BD3D96-7706-C3E6-187D-F1683E1F3B7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381501" y="1523795"/>
            <a:ext cx="3429000" cy="4659889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59C286C7-34EF-6C82-10CA-0BF12F192D0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53399" y="1517073"/>
            <a:ext cx="3429000" cy="4659889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8D003-6B89-4CC1-B925-E5D1EDFBE0FD}" type="datetime4">
              <a:rPr lang="en-US" smtClean="0"/>
              <a:t>August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2AE25AB-C051-3A1F-8BB2-4EBFE481E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1037"/>
            <a:ext cx="10972800" cy="598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578BF18E-037E-8551-F05D-48C3650D4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" y="365125"/>
            <a:ext cx="10972800" cy="3657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71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Above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B07FF07-7EF2-0707-88FD-C3B3FB982DF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598" y="3108324"/>
            <a:ext cx="10972799" cy="3063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58E54-8D65-4A81-99B9-303DBC9547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508125"/>
            <a:ext cx="10972799" cy="137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D295-84C8-44BF-ADC6-0BA3F7261962}" type="datetime4">
              <a:rPr lang="en-US" smtClean="0"/>
              <a:t>August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CONFIDENTIAL/DELIBERATIVE DRAFT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DA555D-A78F-E521-C8EE-1ABC62936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1037"/>
            <a:ext cx="10972800" cy="598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85DBDD84-EE57-3285-08F5-633D99321D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" y="365125"/>
            <a:ext cx="10972800" cy="3657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97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037774ED-583A-10DE-A37B-93BFF1A4DDB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9599" y="3086548"/>
            <a:ext cx="5181599" cy="3097136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5CD24E97-EC8A-36A5-BC45-E46BE0D3833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00800" y="3086548"/>
            <a:ext cx="5181599" cy="3097136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9BADED-7370-42C0-92A7-9E8F57396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ED295-84C8-44BF-ADC6-0BA3F7261962}" type="datetime4">
              <a:rPr lang="en-US" smtClean="0"/>
              <a:t>August 2, 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04C91-34CB-4540-A5C3-641C0D9D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CONFIDENTIAL/DELIBERATIVE DRAFT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AAB89B-4B63-497F-A3B0-B98F1ED3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4F1B7F1-6EFA-D8E4-12EA-78E5350A02FE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9599" y="1508125"/>
            <a:ext cx="10972799" cy="13716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F137902-600F-5677-1945-DAC361D68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1037"/>
            <a:ext cx="10972800" cy="598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E65EFAA2-70F0-41A1-B861-71CD27289E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" y="365125"/>
            <a:ext cx="10972800" cy="3657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323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DE3442-FB53-48FB-8CC8-782FF274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5A6126-758E-467B-95C5-BF635B7A13E5}" type="datetime4">
              <a:rPr lang="en-US" smtClean="0"/>
              <a:t>August 2,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3A1A1C-89E4-4841-B8AB-BB40669C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9CEA0-EE21-44A0-B68B-DC3742CB4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126A1-9282-4A82-AC02-A59AF4A969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6AA7E7-7BCB-EDE4-95ED-B70B24473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1037"/>
            <a:ext cx="10972800" cy="59848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6A2D5DAF-3879-017B-B388-33171EFF64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599" y="365125"/>
            <a:ext cx="10972800" cy="3657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04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E98372-D69B-4C8A-9CBB-B1C765408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972800" cy="914400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6B32-88C8-46F8-A892-446061875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17073"/>
            <a:ext cx="10972800" cy="4659890"/>
          </a:xfrm>
          <a:prstGeom prst="rect">
            <a:avLst/>
          </a:prstGeom>
          <a:noFill/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707B2-76CD-463E-AE3E-654AD69596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772650" y="6400801"/>
            <a:ext cx="1333125" cy="197223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7FCAF7-8FCB-40E7-AD55-C69FB63456A1}" type="datetime4">
              <a:rPr lang="en-US" smtClean="0"/>
              <a:t>August 2,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EE54C-68AD-4486-8014-B28CE560FE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33263" y="6400801"/>
            <a:ext cx="5842207" cy="20917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00" b="1">
                <a:solidFill>
                  <a:srgbClr val="FF0000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1B2D1-9758-4DCF-A947-E6FA300206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9906" y="6400800"/>
            <a:ext cx="382493" cy="18190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 fontAlgn="t">
              <a:defRPr sz="900" baseline="0">
                <a:solidFill>
                  <a:schemeClr val="accent1"/>
                </a:solidFill>
              </a:defRPr>
            </a:lvl1pPr>
          </a:lstStyle>
          <a:p>
            <a:fld id="{1C4126A1-9282-4A82-AC02-A59AF4A969C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6774D7-0621-A844-AF51-9BC0AAC55D77}"/>
              </a:ext>
            </a:extLst>
          </p:cNvPr>
          <p:cNvSpPr txBox="1"/>
          <p:nvPr userDrawn="1"/>
        </p:nvSpPr>
        <p:spPr>
          <a:xfrm>
            <a:off x="604838" y="6400800"/>
            <a:ext cx="2932747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900" spc="50" baseline="0" dirty="0">
                <a:solidFill>
                  <a:schemeClr val="accent1"/>
                </a:solidFill>
              </a:rPr>
              <a:t>California Public Utilities Commission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5907A-641D-722C-804A-3E8D2759118C}"/>
              </a:ext>
            </a:extLst>
          </p:cNvPr>
          <p:cNvSpPr txBox="1"/>
          <p:nvPr userDrawn="1"/>
        </p:nvSpPr>
        <p:spPr>
          <a:xfrm>
            <a:off x="3633263" y="6400800"/>
            <a:ext cx="5842207" cy="169277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Confidential &amp; Deliberative Draft: For Discussion Only</a:t>
            </a:r>
          </a:p>
        </p:txBody>
      </p:sp>
    </p:spTree>
    <p:extLst>
      <p:ext uri="{BB962C8B-B14F-4D97-AF65-F5344CB8AC3E}">
        <p14:creationId xmlns:p14="http://schemas.microsoft.com/office/powerpoint/2010/main" val="278361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726" r:id="rId4"/>
    <p:sldLayoutId id="2147483729" r:id="rId5"/>
    <p:sldLayoutId id="2147483660" r:id="rId6"/>
    <p:sldLayoutId id="2147483652" r:id="rId7"/>
    <p:sldLayoutId id="2147483728" r:id="rId8"/>
    <p:sldLayoutId id="2147483654" r:id="rId9"/>
    <p:sldLayoutId id="2147483655" r:id="rId10"/>
    <p:sldLayoutId id="2147483657" r:id="rId11"/>
    <p:sldLayoutId id="2147483727" r:id="rId12"/>
    <p:sldLayoutId id="2147483730" r:id="rId13"/>
  </p:sldLayoutIdLst>
  <p:hf hdr="0" ftr="0" dt="0"/>
  <p:txStyles>
    <p:titleStyle>
      <a:lvl1pPr algn="l" defTabSz="914400" rtl="0" eaLnBrk="1" fontAlgn="b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1pPr>
      <a:lvl2pPr marL="571500" indent="-231775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Courier New" panose="02070309020205020404" pitchFamily="49" charset="0"/>
        <a:buChar char="o"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71550" indent="-173038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Wingdings" pitchFamily="2" charset="2"/>
        <a:buChar char="§"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430338" indent="-1666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889125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384" userDrawn="1">
          <p15:clr>
            <a:srgbClr val="F26B43"/>
          </p15:clr>
        </p15:guide>
        <p15:guide id="4" pos="7296" userDrawn="1">
          <p15:clr>
            <a:srgbClr val="F26B43"/>
          </p15:clr>
        </p15:guide>
        <p15:guide id="5" orient="horz" pos="40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49675-AF0F-A9CB-EA22-8D5813C328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2023 PSP &amp; 2024-2025 TPP</a:t>
            </a:r>
            <a:br>
              <a:rPr lang="en-US" dirty="0"/>
            </a:br>
            <a:r>
              <a:rPr lang="en-US" sz="3600" b="0" dirty="0"/>
              <a:t>Resolve Modeling Results</a:t>
            </a:r>
            <a:endParaRPr lang="en-US" b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0359EF-06F8-B411-2C8E-4413FEA611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6063"/>
      </p:ext>
    </p:extLst>
  </p:cSld>
  <p:clrMapOvr>
    <a:masterClrMapping/>
  </p:clrMapOvr>
</p:sld>
</file>

<file path=ppt/theme/theme1.xml><?xml version="1.0" encoding="utf-8"?>
<a:theme xmlns:a="http://schemas.openxmlformats.org/drawingml/2006/main" name="CPUC White">
  <a:themeElements>
    <a:clrScheme name="CPUC Custom">
      <a:dk1>
        <a:srgbClr val="000000"/>
      </a:dk1>
      <a:lt1>
        <a:srgbClr val="FFFFFF"/>
      </a:lt1>
      <a:dk2>
        <a:srgbClr val="2A3C50"/>
      </a:dk2>
      <a:lt2>
        <a:srgbClr val="FFDAA2"/>
      </a:lt2>
      <a:accent1>
        <a:srgbClr val="6996C9"/>
      </a:accent1>
      <a:accent2>
        <a:srgbClr val="FBAD22"/>
      </a:accent2>
      <a:accent3>
        <a:srgbClr val="70AD45"/>
      </a:accent3>
      <a:accent4>
        <a:srgbClr val="E66425"/>
      </a:accent4>
      <a:accent5>
        <a:srgbClr val="403193"/>
      </a:accent5>
      <a:accent6>
        <a:srgbClr val="652B14"/>
      </a:accent6>
      <a:hlink>
        <a:srgbClr val="6996C9"/>
      </a:hlink>
      <a:folHlink>
        <a:srgbClr val="403193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PUCtemplate_0920" id="{7E9F54C2-3C1C-C942-B1DE-74E05D64BEF4}" vid="{B8F0DD64-EEFB-0C44-A051-C152D4EBFB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E256B901B0B0C47ADC012F0CAB4D882" ma:contentTypeVersion="17" ma:contentTypeDescription="Create a new document." ma:contentTypeScope="" ma:versionID="162a53cb46d8a1829cbe836eb570d7fd">
  <xsd:schema xmlns:xsd="http://www.w3.org/2001/XMLSchema" xmlns:xs="http://www.w3.org/2001/XMLSchema" xmlns:p="http://schemas.microsoft.com/office/2006/metadata/properties" xmlns:ns1="http://schemas.microsoft.com/sharepoint/v3" xmlns:ns2="7dabca0a-06a0-4984-95d2-9cceb60bbbc2" xmlns:ns3="53c205a2-aa25-4342-9759-97ef9ce6bc1e" targetNamespace="http://schemas.microsoft.com/office/2006/metadata/properties" ma:root="true" ma:fieldsID="0503c68fd005f087bd456a3f0dc5a4b9" ns1:_="" ns2:_="" ns3:_="">
    <xsd:import namespace="http://schemas.microsoft.com/sharepoint/v3"/>
    <xsd:import namespace="7dabca0a-06a0-4984-95d2-9cceb60bbbc2"/>
    <xsd:import namespace="53c205a2-aa25-4342-9759-97ef9ce6bc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1:_ip_UnifiedCompliancePolicyProperties" minOccurs="0"/>
                <xsd:element ref="ns1:_ip_UnifiedCompliancePolicyUIAc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abca0a-06a0-4984-95d2-9cceb60bbb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75d88ab5-8cf0-45ea-9ae7-05172922330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c205a2-aa25-4342-9759-97ef9ce6bc1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4ef778b-16a2-48ba-af64-069f98cd89ed}" ma:internalName="TaxCatchAll" ma:showField="CatchAllData" ma:web="53c205a2-aa25-4342-9759-97ef9ce6bc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53c205a2-aa25-4342-9759-97ef9ce6bc1e" xsi:nil="true"/>
    <lcf76f155ced4ddcb4097134ff3c332f xmlns="7dabca0a-06a0-4984-95d2-9cceb60bbbc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B0B48DD-9539-44F8-9ED6-5565CE96A57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dabca0a-06a0-4984-95d2-9cceb60bbbc2"/>
    <ds:schemaRef ds:uri="53c205a2-aa25-4342-9759-97ef9ce6bc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1C5E2A5-D79A-471E-9D88-29414D275C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F15F37-A884-4804-B2B9-9284D0D42CE2}">
  <ds:schemaRefs>
    <ds:schemaRef ds:uri="http://schemas.microsoft.com/office/2006/documentManagement/types"/>
    <ds:schemaRef ds:uri="http://www.w3.org/XML/1998/namespace"/>
    <ds:schemaRef ds:uri="http://purl.org/dc/terms/"/>
    <ds:schemaRef ds:uri="http://schemas.microsoft.com/sharepoint/v3"/>
    <ds:schemaRef ds:uri="http://purl.org/dc/dcmitype/"/>
    <ds:schemaRef ds:uri="http://purl.org/dc/elements/1.1/"/>
    <ds:schemaRef ds:uri="http://schemas.openxmlformats.org/package/2006/metadata/core-properties"/>
    <ds:schemaRef ds:uri="7dabca0a-06a0-4984-95d2-9cceb60bbbc2"/>
    <ds:schemaRef ds:uri="http://schemas.microsoft.com/office/infopath/2007/PartnerControls"/>
    <ds:schemaRef ds:uri="53c205a2-aa25-4342-9759-97ef9ce6bc1e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CPUC White</Template>
  <TotalTime>9706</TotalTime>
  <Words>10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Century Gothic</vt:lpstr>
      <vt:lpstr>Courier New</vt:lpstr>
      <vt:lpstr>Wingdings</vt:lpstr>
      <vt:lpstr>CPUC White</vt:lpstr>
      <vt:lpstr>2023 PSP &amp; 2024-2025 TPP Resolve Modeling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for Presentation</dc:title>
  <dc:creator>Walker, Jill</dc:creator>
  <cp:lastModifiedBy>Roderick Go</cp:lastModifiedBy>
  <cp:revision>30</cp:revision>
  <cp:lastPrinted>2020-11-05T23:21:53Z</cp:lastPrinted>
  <dcterms:created xsi:type="dcterms:W3CDTF">2020-09-24T16:50:09Z</dcterms:created>
  <dcterms:modified xsi:type="dcterms:W3CDTF">2023-08-02T20:17:32Z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0x010100FE256B901B0B0C47ADC012F0CAB4D882</vt:lpwstr>
  </property>
  <property fmtid="{D5CDD505-2E9C-101B-9397-08002B2CF9AE}" pid="3" name="MediaServiceImageTags">
    <vt:lpwstr/>
  </property>
</Properties>
</file>