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A5035-9CD6-4F30-A309-373D075BE9F0}" v="9" dt="2021-08-04T21:48:31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F4D0-3709-49D5-9B9B-C254CB9E7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2BC17-1C7A-4647-896F-EE42B4E9F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7740-73AD-42F1-BA31-8B1926A3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3C8E-DA0B-47EF-903D-C1E4DBF7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4410-893A-45C4-8156-34C415CA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7-E6FC-47CE-B01C-5069F42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355A2-2524-43EF-A520-F2D25CDE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E5DA-539B-4CE9-A703-FACCCA90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7BE0-34A0-4DC6-AA0C-8AA9EA0E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00F9-A121-47A8-985A-490ADD0E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ADDBD-0BC9-48FC-AEB9-5CE134B63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98E4D-F5C9-481B-A2A6-F1C2661C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ED9F-48EF-43DB-8BFD-7AA4305F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95B-5575-4060-9F1C-69847EA7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B09-1F6A-4B38-A2C6-193C2197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7318-449F-4EE9-92F5-6D1C46B7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42A1-D170-4F02-9B72-F1331236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7CF8-DC4D-4EAF-923A-28DA1370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A3A3-C91C-4ADC-AE7C-55DAE68A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7C55-ED63-49A7-8AB9-CE7CE957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8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9B3A-4AA1-4721-8793-1869536D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8BAAC-98B0-4C66-B035-4F283F1B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E6C9-F435-4C55-9E77-293F5D36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333-F8CE-4D0E-8E04-EFF94850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D85A-D343-4D38-878A-0C895361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9948-CC0D-45C2-AE6C-031CF0BF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4995-F168-45C5-A474-B96CD776D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75A9F-8881-46A9-9101-A66877B98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BAAA-DB5C-424F-821F-72F1E8E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B859-824B-4420-9F98-0BB2C883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D07DE-BB52-466D-8099-D425C13A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315-C1E6-485B-BF1D-FA14534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96FD-1CF5-4751-B125-874717EB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193C4-94FB-4AF4-BB62-E683318A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E950-01C7-436D-85DC-A8A8243F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8F54A-4F7F-4969-825F-D7A424967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035D6-1F31-4ACD-99EF-AD961F6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F9092-AD9A-4199-BBBA-D589BED5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613C0-C72D-4E44-B62D-2B83C35D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8DF6-BF9A-4464-AAF9-0095B226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75823-0A61-4E00-B7CC-F7D7E25B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AE855-3F54-45DF-8F86-71353ED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E0DE-47B8-41D4-B3B6-4FAB082A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5C2AA-1C6D-4665-9B11-D7B7E98B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56312-9CF6-4FA2-BB5E-754946C0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D861A-404D-43F1-A936-CB5814AE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E795-D461-407F-9AD3-672139D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3646-3108-4DE3-8C4C-834B75ED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D9595-C3E2-4905-B522-66337AAD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F555-40FB-45D2-A938-7D1002F2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4DBF6-DD4D-42ED-8DC1-B99E09F8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6B83-9D7E-4482-844C-1C9CFA0F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C9F5-3A31-4283-8353-675589D0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577FF-513F-4399-B88D-DFE531222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21AD7-B93F-4F0C-B8BB-6178D6460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9266-454A-4DA9-A0EA-6084FA8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09610-599B-49BA-9999-EEA8507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9D379-37A3-48DD-96EC-9875CD59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8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32050-9781-4378-84D6-3962F1E8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6C26-03C2-4A9C-9EC0-FA31EA7C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2D53-C891-498E-BB20-380364EC1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1E4F-C11F-4B0B-B9E4-84914503D5D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A577D-C42A-486D-AEEC-F53C4CD47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1904-3445-4BCD-9FBE-21E96B2EC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C91AF-A452-4EDD-A373-9AB1452F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52851"/>
            <a:ext cx="8788980" cy="58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1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6C226-4245-44F0-86BC-B951D1FD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99" y="284615"/>
            <a:ext cx="4393559" cy="2927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1D4CC-BD27-4CF1-B1A4-E539D25D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54" y="284615"/>
            <a:ext cx="4393559" cy="2927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D7094-B399-4B61-8E8E-0082EBCC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99" y="3429000"/>
            <a:ext cx="4393559" cy="2927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7E467-95ED-4724-A877-CDA3AF3627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54" y="3314700"/>
            <a:ext cx="4393559" cy="315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880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94A2-C084-4A10-96DB-98992FC1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FC68-C264-4F79-A47C-703B20F1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6C226-4245-44F0-86BC-B951D1FD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99" y="284615"/>
            <a:ext cx="4393559" cy="2927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1D4CC-BD27-4CF1-B1A4-E539D25D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354" y="284615"/>
            <a:ext cx="4393559" cy="2927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7E467-95ED-4724-A877-CDA3AF3627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54" y="3314700"/>
            <a:ext cx="4393559" cy="3152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EBCAC-DC11-4E07-B9AE-14819EB95D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99" y="3314700"/>
            <a:ext cx="4393559" cy="315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904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BE1284-A9E4-4FC1-A4DB-D4AC91835B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1857" y="777856"/>
            <a:ext cx="3642190" cy="2651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56949F-87BD-41A8-ABD7-599882D878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975" y="641313"/>
            <a:ext cx="3127263" cy="2787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38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Huang</dc:creator>
  <cp:lastModifiedBy>Howard Huang</cp:lastModifiedBy>
  <cp:revision>2</cp:revision>
  <dcterms:created xsi:type="dcterms:W3CDTF">2021-07-19T19:49:40Z</dcterms:created>
  <dcterms:modified xsi:type="dcterms:W3CDTF">2021-08-13T05:41:48Z</dcterms:modified>
</cp:coreProperties>
</file>