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37160" cy="23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 Text Detection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37160" cy="16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Phrase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the Universal Declaration of Human Rights (1948):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Article 1.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human beings are born free and equal in dignity and rights. They are endowed with reason and conscience and should act towards one another in a spirit of brotherhood.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slide test text 01/01/2011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もその「エッセンシャルドラッグ」リストにジアゼパムを掲載してい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3: citizen 000-000-0000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automobile with a bike races down the street followed by another automobile carrying bikes.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Passenger passport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Financial code 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825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 ATM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1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Finance code 102-123-1231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0876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Delimiter and Backspace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287000" y="1690560"/>
            <a:ext cx="10508760" cy="43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"a[; ]b"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\\ a\ b\\c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Application>LibreOffice/5.3.6.1$Linux_X86_64 LibreOffice_project/30$Build-1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description/>
  <dc:language>en-US</dc:language>
  <cp:lastModifiedBy/>
  <dcterms:modified xsi:type="dcterms:W3CDTF">2019-09-20T17:14:10Z</dcterms:modified>
  <cp:revision>28</cp:revision>
  <dc:subject/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