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 TIKA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もその「エッセンシャルドラッグ」リストにジアゼパムを掲載してい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2 test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Title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Slide 3 test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End slide test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Application>LibreOffice/5.0.6.2$Linux_X86_64 LibreOffice_project/00$Build-2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language>en-US</dc:language>
  <dcterms:modified xsi:type="dcterms:W3CDTF">2018-08-01T16:03:14Z</dcterms:modified>
  <cp:revision>3</cp:revision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